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8.xml" ContentType="application/inkml+xml"/>
  <Override PartName="/ppt/ink/ink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10" r:id="rId3"/>
    <p:sldId id="318" r:id="rId4"/>
    <p:sldId id="319" r:id="rId5"/>
    <p:sldId id="348" r:id="rId6"/>
    <p:sldId id="347" r:id="rId7"/>
    <p:sldId id="346" r:id="rId8"/>
    <p:sldId id="345" r:id="rId9"/>
    <p:sldId id="371" r:id="rId10"/>
    <p:sldId id="370" r:id="rId11"/>
    <p:sldId id="369" r:id="rId12"/>
    <p:sldId id="368" r:id="rId13"/>
    <p:sldId id="396" r:id="rId14"/>
    <p:sldId id="395" r:id="rId15"/>
    <p:sldId id="393" r:id="rId16"/>
    <p:sldId id="397" r:id="rId17"/>
    <p:sldId id="394" r:id="rId18"/>
    <p:sldId id="402" r:id="rId19"/>
    <p:sldId id="399" r:id="rId20"/>
    <p:sldId id="403" r:id="rId21"/>
    <p:sldId id="398" r:id="rId22"/>
    <p:sldId id="400" r:id="rId23"/>
    <p:sldId id="401" r:id="rId24"/>
    <p:sldId id="407" r:id="rId25"/>
    <p:sldId id="406" r:id="rId26"/>
    <p:sldId id="405" r:id="rId27"/>
    <p:sldId id="411" r:id="rId28"/>
    <p:sldId id="410" r:id="rId29"/>
    <p:sldId id="409" r:id="rId30"/>
    <p:sldId id="418" r:id="rId31"/>
    <p:sldId id="420" r:id="rId32"/>
    <p:sldId id="422" r:id="rId33"/>
    <p:sldId id="416" r:id="rId34"/>
    <p:sldId id="424" r:id="rId35"/>
    <p:sldId id="414" r:id="rId36"/>
    <p:sldId id="425" r:id="rId37"/>
    <p:sldId id="427" r:id="rId38"/>
    <p:sldId id="342" r:id="rId39"/>
  </p:sldIdLst>
  <p:sldSz cx="12192000" cy="6858000"/>
  <p:notesSz cx="6858000" cy="9144000"/>
  <p:embeddedFontLst>
    <p:embeddedFont>
      <p:font typeface="微软雅黑" panose="020B0503020204020204" pitchFamily="34" charset="-122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/>
      <p:regular r:id="rId48"/>
      <p:italic r:id="rId49"/>
    </p:embeddedFont>
    <p:embeddedFont>
      <p:font typeface="楷体" panose="02010609060101010101" charset="-122"/>
      <p:regular r:id="rId50"/>
    </p:embeddedFont>
  </p:embeddedFont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rgbClr val="FFFFFF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rgbClr val="FFFFFF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rgbClr val="FFFFFF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rgbClr val="FFFFFF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rgbClr val="FFFFFF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rgbClr val="FFFFFF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rgbClr val="FFFFFF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rgbClr val="FFFFFF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600" b="1" i="0" u="none" kern="1200" baseline="0">
        <a:solidFill>
          <a:srgbClr val="FFFFFF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30"/>
    <a:srgbClr val="FF0066"/>
    <a:srgbClr val="FF00FF"/>
    <a:srgbClr val="EAEAEA"/>
    <a:srgbClr val="00B0F0"/>
    <a:srgbClr val="F67628"/>
    <a:srgbClr val="333333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739"/>
    <p:restoredTop sz="94660"/>
  </p:normalViewPr>
  <p:slideViewPr>
    <p:cSldViewPr snapToGrid="0" showGuides="1">
      <p:cViewPr>
        <p:scale>
          <a:sx n="75" d="100"/>
          <a:sy n="75" d="100"/>
        </p:scale>
        <p:origin x="-630" y="6"/>
      </p:cViewPr>
      <p:guideLst>
        <p:guide orient="horz" pos="2197"/>
        <p:guide pos="38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font" Target="fonts/font8.fntdata"/><Relationship Id="rId5" Type="http://schemas.openxmlformats.org/officeDocument/2006/relationships/slide" Target="slides/slide3.xml"/><Relationship Id="rId49" Type="http://schemas.openxmlformats.org/officeDocument/2006/relationships/font" Target="fonts/font7.fntdata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06:5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344 675,'2'0,"0"0,6 2,-4 2,1-4,-1 0,0 0,-2 0,6 2,-4 0,0-2,-2 0,5 0,-3 0,0 0,0 2,0-2,0 0,0 2,5-2,1 0,-6 0,2 0,-2 2,5-2,-5 0,0 0,-2 0,2 0,6 0,-1 0,-5 0,4 0,-4 0,-2 0,2 0,11 0,-7-2,-6 2,8 0,-6 0,1 0,-1 0,0 0,8 0,-8 0,5 0,11 0,-7 0,-7 0,0 0,0 0,6 0,-7 0,1 0,-4 0,12-2,-3 2,-9 0,8 0,-6 0,0-2,0 2,7 0,1 0,-10 0,6 0,-6 0,3 0,-3 0,4 0,-4 0,6 0,-4-2,-2 2,0 0,0 0,3 0,-3 0,0 0,4 0,-4 0,0 0,0 0,2 0,-2 0,2 0,-2 0,0 0,1 0,-3 2,6 2,-2-4,2 6,-2-1,-2-5,0 0,0 2,0 0,0-2,-2 2,3-2,-1 4,0-2,0 2,-2-2,4 0,-4 0,6 7,-6-5,2-2,0-2,0 4,-2-2,2 0,0 0,0 2,-2-2,0 0,2 2,-2-2,0 1,5-1,-3 0,0 2,-2-2,0 0,0 0,2 4,-2 2,0-5,0 1,0-2,0 2,0-2,2 0,-2 0,0 4,0-4,2 0,-2 0,0 1,0 1,0-2,0 0,0 0,0 0,0 0,0 0,2-2,-2 4,0-2,0 0,4 2,-4-2,0 1,0-1,2 0,-2 2,2 0,0 0,-2-2,2 2,-2-2,0 0,0 3,0-1,2 2,-2-4,0 0,0 2,-4 11,0-13,2-2,0 2,0 0,-4 0,4 0,-2-2,2 4,-9 0,-3-2,10-2,-3 2,-3-2,4 2,4-2,-2 0,2 0,-9 0,3 2,4-2,-10 0,12 0,-5 0,5 0,-2 0,-14 0,7 0,7 0,0 0,0 0,2 0,-4 0,2 0,1 0,3-2,-2 2,-2 0,2 0,-8-2,6 2,-2 0,4 0,-3 0,-7 0,8 0,-19 0,11 0,8 0,0 0,0 0,-7 0,9 0,-2 0,-6 0,4 0,-13 0,9 0,6 0,-17 0,15 0,0 0,-1 0,3 0,-8 0,2 0,5 0,1 0,-6 0,6 0,0 0,0 0,2 0,-9-4,7 2,0 2,-2 0,-2 0,3-2,3 0,0 2,-4 0,-4 0,8-2,-4 2,1 0,-5-4,2-2,0 1,6 3,-3 0,3 2,-8-6,6 4,0-2,2 4,0-2,2 0,-4-2,4 0,-3-5,1 5,2-2,0 0,0 4,-2-5,2 5,0 0,0-2,0-6,0 2,0 6,0-5,2 3,0-8,1-1,3-1,-6 10,0 0,0 0,4-7,-2 1,-2 6,0 2,0-11,0 11,0-4,0 4,0-2,2-4,0 6,-2-9,2 5,-2 4,0-2,0-2,0 4,0 0,0-1,0 1,0 0,0-2,2 0,-2 2,0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1563 479,'0'2,"0"0,0 4,0 19,0-23,0 16,0-9,0-3,-2-4,2 2,0-2,0 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1590 458,'0'2,"0"6,0-4,0 1,0-3,-3 8,3-4,-4-4,4 0,0 2,-2-2,0 0,2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1602 487,'2'0,"0"0,0 0,4 0,-2 0,-2 0,1-2,-1 2,2 0,-2-2,0 2,0 0,-2-2,2 2,0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1581 514,'2'0,"-2"2,2-2,0 0,9 0,-9 0,8 0,-8 0,2 0,0 0,3 0,-5 0,0 0,0 0,4-2,-2 2,-2 0,0-2,0 2,0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1620 394,'0'2,"0"0,0 0,0 13,0-9,0 2,0-6,0 0,0 4,0-4,0 3,0-3,0 0,0 2,0 4,0-4,3 4,-3-3,0-3,0 0,0 0,0 2,0 2,0-2,0-2,0 0,0 0,0 3,0-3,0 2,0 0,0-2,0 0,0 0,0 0,0 0,0 0,0 0,0 0,0 0,0 1,0-1,2-2,-2 2,0 2,0 4,-2 0,2 5,-3 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449 359,'0'-2,"-2"2,0 0,0 0,0 0,0 0,0 0,0 2,0-2,2 2,-2-2,-1 0,1 2,2 2,-2-4,2 4,-2-4,0 2,0-2,2 2,0 0,-2-2,2 2,0 3,0-1,0-2,0 4,0-2,-2-2,0 4,2-1,0 1,-2-2,2 0,0-2,0 2,0 0,0-2,0 2,0-1,-2 1,2 0,0-2,0 0,0 0,0 0,0 0,0 2,0 0,0-2,0 1,0-1,0 0,0 0,0 0,0 2,0 0,0 2,0-4,0 0,0 0,0 0,0 5,2-1,-2 0,0-4,0 2,0 0,0-2,0 3,0-1,0 0,0-2,0 8,0-8,2 0,-2 3,0-3,0 0,4 2,-4-2,0 0,4 2,-4-2,4 0,-4 0,9 4,-9-1,2-3,2 0,-2-2,-2 4,2-4,0 2,2 0,-2 0,0-2,0 0,0 0,0 0,0 0,1 0,-1 0,-2-4,0 2,2 4,0-4,-2-4,0 1,0 3,0 0,0-4,0 4,0 0,0 0,2-2,-2-2,0-3,0 7,0-8,0 8,0 0,0-2,0 2,0 0,0 0,0-1,0 1,0 0,0 0,0 0,0 0,0 0,0-2,0 2,0 0,0 0,0 0,0 0,0 0,-2-1,2 1,0 0,0 0,0 0,0 0,0 0,0 0,0 0,0 0,0 0,-2 0,2 0,0 0,0-2,0 1,0 1,0-2,0 0,0 2,0-6,-2 6,2-2,0-1,0 3,0 0,0 0,0 0,0 0,0-2,0 2,0 0,0-4,0 2,0 2,0-3,0-3,0 4,0 2,0-2,0 2,0 0,0 0,0 0,0-1,0 1,0 0,0 0,0 0,0 0,0 0,0 0,-2 2,2-2,-3 2,3-2,-2 2,2-2,-2 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410 415,'-2'0,"-4"0,-5-2,7 2,-2-3,2 3,0 0,-4 0,3 0,3 0,0 0,-4 0,2 0,2 0,-6 0,4 0,1 0,-1 0,2 0,-2 0,2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181 388,'2'0,"0"0,0 0,0-2,0 2,0 0,0 0,0 0,1 0,-1 0,0 0,0 0,0 0,0-2,0 2,-2-2,2 2,0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200 365,'0'2,"0"0,0 0,0 11,0-11,0 2,0 10,0-10,0 1,0-1,0-2,0 4,-3 2,3-4,0-2,0 2,-2 1,2-3,0 0,0 0,0 0,0 0,-2-2,2 2,0 0,-2-4,2-4,-2 6,0 0,2-2,0-2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195 398,'0'2,"0"0,0 0,0 0,0 0,0 0,-4 1,0 3,2-4,0 0,2 0,-2 0,0-2,2 2,0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18:2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721 646,'-2'0,"0"0,2-2,-2 2,-10 0,10 0,-5 2,-1-2,6 0,-6 0,6 2,0 0,2 0,-4-2,4 2,-2-2,0 2,2 0,-3 0,3 0,0 0,0 0,0 1,0-1,-2 0,2 2,0-2,0 0,0 0,0 0,2-4,-2 4,3 0,-3 0,2 2,0-4,-2 2,4-2,-2 0,0 0,0 2,10 1,-8-3,-1 0,3 2,2-2,-6 0,2 0,0 0,0 0,1 0,3 0,-6 0,2 0,2 0,-4 0,2 0,3 0,-5-2,4 2,6 0,-8 0,7-3,-7 3,-2 0,6 0,-6 0,2 0,4 0,7 0,-13 0,4 0,-2 0,2 0,-1 3,-1-3,0 0,-2 0,10 0,-3 0,-5 0,8 0,-10 0,0-3,2 3,-2 0,2 0,1 0,-1 0,-2 0,4 0,-4 0,2 0,0 0,-2 0,2 0,-1 0,1 0,0 0,2 0,-4 0,2 0,-2 0,6 0,-5 0,-1 0,-2-2,2 2,2 0,2 0,-4 0,6 0,-4 0,-2 0,3 0,-1 0,2 0,-2 0,-2 0,0 0,4 0,-4 0,5 0,-3 0,-2 0,6 0,-6 0,4 0,3 0,-5 0,0 0,2 0,-2 0,0 0,0 0,0 0,9 0,-7 0,-4 0,8 2,-5-2,-3 0,4 0,-4 0,2 0,0 3,-2-3,2 0,0 0,-2 0,1 0,-1 0,0 0,2 0,0 0,-2 0,0 0,2 0,-2 0,0-3,0 3,-2-2,0 0,0 0,0 0,2-4,-2 4,0 0,0 0,0 0,-2 0,-2 0,2 0,-2 2,0 0,0-3,0 3,2 0,0 0,-7-2,3 2,-4-2,6 2,-3 0,3 0,2 0,-2 0,0 0,0 0,-2 0,2 0,-1 0,-3 0,2 0,4 0,-4 0,4 0,-2 0,-7 0,3 0,6 0,0 0,-2 0,-4 0,3 0,3 0,-2 0,0 0,0 0,2 0,0 0,0 0,-2 0,-3 0,5 0,0 0,-2-2,2 2,-6 0,0 0,4 0,-3 0,3 0,0 0,2 0,-2 0,2 0,-4 0,-1 0,5 0,-2 0,2 0,0 0,-4 0,-2-2,4 2,-1 0,3-2,-4 2,-4 0,2 0,6 0,-7 0,7 0,0 0,-2 0,0 0,-2 0,2-2,2 2,-3 0,-1 0,2 0,0 0,2 0,-4-2,4 2,0 0,0 0,-3 0,3 0,-2 0,2 0,-2 0,2 0,0 0,0 0,0 0,-2-2,2 2,-2 0,1 0,1 0,0 0,-2 0,-2-2,2 2,2 0,0 0,-2-2,2 2,0 0,-1 0,1 0,-2 0,2 0,0 0,0-2,0 2,0 0,0 0,0 0,-2 0,2 0,-2 0,1 0,3-2,-2 2,0 0,0 0,0 0,0 0,0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189 398,'2'0,"0"2,-2 0,2 0,3 2,-1-2,-4 1,2 1,-2-2,4 2,-2-4,-2 4,2-2,0-2,0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230 384,'-2'0,"4"0,3 0,-3 0,2 0,-2 0,0 0,0 0,0 0,6 0,-6 0,0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208 413,'2'0,"2"0,-2 0,2 0,-2 0,2 0,-2 0,3 0,-3 0,0 0,0 0,0 0,-2-3,2 3,0 0,0 0,2 0,-2 0,0 0,0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241 410,'0'3,"0"-1,0 0,0 4,-4 0,4-4,0 6,0-6,0 0,0 3,0-3,0 2,0-2,-2 0,2 0,0 0,0 2,0 0,0-2,0 0,0 1,0-1,0 0,0 0,-2-2,-3 0,5-2,-4 0,4 0,-4-1,4-1,-2 4,2-2,0-2,0 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214 450,'0'2,"0"0,0 2,0 0,0-2,-2 2,2-2,0 0,0 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255 454,'2'0,"-2"2,0 0,0 0,0 0,2 0,0 0,0-2,-2 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164 512,'3'0,"-3"2,-3-2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146 545,'2'0,"0"0,0-2,2 2,-2 0,4 0,1-2,-5 2,0 0,0 0,0 0,0 0,0 0,0 0,0 6,0-4,-2 2,0-2,2 2,-2-2,0 0,0 9,0-9,0 4,0-2,0-2,0 6,0-6,0 0,0 0,0 1,2-1,-2-7,0 1,2 2,0-2,1 0,-3 2,2 2,-2-2,4 0,-4-2,0 2,0-2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239 526,'2'0,"0"0,8 0,-4 0,-4 0,0 0,1 0,1 2,-2-2,-2 2,2-2,-2 2,2-2,2 0,0 0,-4 2,0 0,0 0,0 1,0 1,0-2,-2-2,0 0,0 0,0 0,-2 0,0 0,-1 0,3 2,0-2,-2 2,2-2,-2 0,2 0,2 2,-2-2,0 8,2-6,0 0,0 0,0 0,-2 1,2-1,2 2,-2-2,0 0,2-2,-2 2,2-2,-2 2,2-2,0 2,0-2,0 2,0-2,2 0,-2 0,3 0,-1 2,-2-2,4 0,-4 0,2 0,0 0,-2 0,0 0,0 0,1 0,-1 0,0 0,0-2,-2 0,0 0,2 2,-2-2,0 0,0 0,0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379 999,'-2'0,"0"0,0 0,2-4,-2 4,0 0,-2-2,-5-4,1-1,6 5,-2-4,-4 0,1 2,5 2,0 2,-6-6,6 3,0 3,-2-2,4 0,-2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1136 396,'-4'-2,"2"2,-7 2,7-2,0 2,-2-2,-2 4,4-4,0 2,-2 2,0 1,4-3,-5 0,3 2,0 0,0 0,0-2,0 4,0-4,-2 2,2 5,-2-5,2 0,2 0,-2 6,2-7,0 1,-2 0,0 4,2 9,-3-3,3-4,0-3,0-3,0 2,0 4,0-6,0 11,0-5,0-4,0-2,0 3,0 7,0-12,0 4,0 1,0-3,7 27,3-9,-10-18,2 1,0 3,0-4,-2 6,2-8,0 3,7 7,-7-12,0 4,2 2,2 2,-4-8,-2 5,2-3,0 2,0-2,-2 0,0 0,4 0,-4 0,4 0,3 2,-7-2,0 0,4 1,-2 1,0-4,0 0,2 4,-2-2,0-2,0 2,2 0,-2-2,-2 2,5 0,-1-2,0 0,-2 0,6 2,-2-2,-2 2,3-2,-3-2,0 0,8-2,-6 0,-1 0,1 2,0 0,6-7,-1-9,-5 7,10-17,-12 23,-2 1,1-2,-3 0,2-2,0-5,-2-3,0 12,0-5,0 5,0 0,0-4,0 4,0-3,0 1,0-4,0 0,0 5,-2-1,2 2,-2-6,2 8,-3 0,3-2,-2 4,-2-9,2 1,0 6,-6-12,8 9,-2 1,0-2,0 0,0-4,0-3,0 11,2-2,-7-6,5 6,0 1,2-1,-4 2,2-4,2 4,-4-4,0-2,2 5,2 1,-4-2,4 2,0-2,-2-4,-3 2,5 4,-2 0,2-1,-2 3,2-2,-2 2,0-2,0 0,0 0,2 0,-2 0,0 2,0 0,2-2,-4 2,2 0,-2 0,-3-2,5 2,0 0,0 0,0 0,-2 0,-2 0,2-2,-5 2,7 0,-2 0,0 0,0 2,2-2,0 0,-6 0,6 0,0 0,-3 0,1 0,2 0,0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90 904,'0'2,"2"0,0 2,0 0,-2 5,2-1,3 8,-5-7,0 24,0-19,-2-8,-1 1,3-5,0 0,0 4,0-4,0 0,-2 2,0-2,-2-2,4-4,-4-2,4 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92 896,'2'0,"-2"-2,2 2,0 0,1 0,1 0,-2 0,0 0,0 0,0 2,-2 2,4 2,-4-2,0-2,0 0,0 2,2 5,0-7,6 10,-6-4,1 1,-3-7,0 2,0-2,2 0,-2 2,0 2,0 1,0 1,0-4,0-2,0 0,0 0,0 0,0 0,-2-2,10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90 954,'-2'0,"4"0,4-5,1 3,-1 0,14-2,-13 2,-1 2,-4 0,0-2,2 2,-4-2,2 2,-2-2,4 2,-2 0,0-2,5-2,-3 4,-2 0,0-2,0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129 904,'2'2,"3"2,-3-4,-2 2,0 0,0 2,0-2,0 7,0 11,0-15,0-1,0 4,0-2,0-2,-2-4,2 2,0 2,0-1,0-1,-2 0,2 0,-5-4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136 852,'2'0,"0"0,0 0,-2 2,2 0,-2 1,0-1,2 8,-2 4,0-5,0-3,0 12,0-13,0 1,0-4,2 4,0-2,-2-2,0 2,0-2,0 0,0 7,0-7,0 0,2 2,-2 0,0-2,0 0,0 2,0-2,0 1,2-1,-2 0,0 0,0 0,-2-2,2-2,-4-4,2-1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187 900,'0'2,"0"2,-2-4,0 0,2 2,0 0,0 0,0 0,0 0,0 2,0-1,0-1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200 813,'2'0,"2"2,-4 0,0 2,4 17,0 12,-4-27,0 9,0-7,0-2,0 2,0-3,0-3,0 2,0 2,2 2,-2-6,0 11,0-9,0-2,0 0,0 0,0 4,0-4,0 0,0 0,0 0,0 1,0-1,-2 2,2 0,0-2,0 0,0 0,0 0,0 2,0-2,0 0,0 0,-2-2,-10-35,7 23,1-21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131 883,'0'-2,"0"0,0 0,0 0,0 0,0 0,0 0,0 0,0 0,0 0,0 0,3 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31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589 307,'-2'0,"2"2,-2 0,2 0,0 0,-2-2,2 3,0-1,-2-2,2 2,0 0,0 0,-2-2,2 2,0 0,0 0,0 0,0 0,0 4,4-2,-2-2,-2 1,2-3,0 0,0 0,3-7,-3 7,0 0,0 0,0 0,0 0,0 0,-2-2,0 0,0 0,0 0,0 0,0 0,0 0,0 0,-2 2,2-4,0 2,-2 0,2 0,0-1,-2 3,2-2,0 0,0 0,0 0,-2 2,-2 0,1 0,3-2,-2 2,2-2,-2 2,-2-6,2 2,2 2,-2 2,2-4,-2 4,0-3,0 3,0-2,2 0,-2 2,2-2,0 0,-2 2,2-2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31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569 276,'-2'0,"-5"-2,1 0,-2 0,2 2,4 0,-4 0,-1 0,5 0,0 0,-4 0,4 0,-2 0,2 0,0 0,0 0,-7 0,7 0,0 0,0 0,0 0,0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1268 563,'2'0,"58"-8,-48 8,-6 0,-4 0,2 0,1 0,-3 0,10-2,0-2,-10 4,7-2,-5 0,2 2,-2 0,-2 0,4-2,-4 2,0 0,3-2,1-1,-4 1,0 2,-2-2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31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344 239,'-2'0,"-4"-2,2 2,1 0,-1 0,2 0,0 0,0 0,0 0,0 0,0 2,0-2,0 0,2 2,-2 0,2 0,0 0,0 0,0 0,0 0,0 5,2-5,0-2,-2 2,2 0,-2 0,2-2,0 0,0 0,0 2,2-2,-2 0,0 2,1-2,-1 0,0 0,2 0,-2 0,0 0,0 0,2 0,-2 0,0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31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1266 315,'-2'0,"2"-2,-6 0,3 2,-1 0,0-2,0 2,2 0,-2 0,-2 0,2 0,-1 2,1 0,2-2,-2 0,0 2,2-2,2 3,-2-3,2 2,0 0,0 2,0-2,0 0,0 0,0 0,0 0,4 0,-4 0,2-2,0 0,-2 2,2 0,0-2,0 0,-2 2,2-2,0 0,3 2,-5 1,2-3,2 0,-4 2,2-2,0 0,-2 2,2-2,0 0,0 0,0 0,0 0,0 0,0 0,0 0,0 0,1 0,-1 0,0 0,0 0,-2-2,2 0,-2-1,0-1,0 2,2 0,-2-2,0 2,0 0,0 0,0 0,0 0,0 0,0 0,0 0,0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31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1266 315,'2'-2,"0"2,2-6,0 6,-2-4,8-4,3 2,1 1,-10 3,1 0,5-2,-6 2,2 2,-2-2,0 2,1 0,-1 0,-2-2,2 2,-4-2,2 2,0-2,4 2,-4 0,0 0,2 0,-4-2,2 2,1 0,3-2,-2 2,-2 0,2 0,-4-2,2 2,2 0,-2 0,0-2,0 2,-2-2,2 2,1 0,-1 0,-2-3,2 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31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1443 239,'-2'2,"2"0,-2-2,2 4,0-2,-2 13,2-13,0 0,0 4,0-4,0 0,0 0,0 0,2 0,-2 1,4-1,2 0,-4-2,0 0,0 0,1 0,-3-2,0-3,0 3,0-2,0 2,0 0,0-2,0 0,0 2,0 0,0-2,0 2,0-1,0 1,-3 2,3-2,-2 2,2-2,-2 2,0 0,2-2,-2 2,2-2,-4 0,4 0,0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31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1468 260,'0'2,"4"0,-4 0,2 6,-2-4,2-2,-2 0,0 0,0 1,0-1,0 0,-2-2,2-2,0-3,0 3,0-2,0 0,0 2,0 0,0 0,0-2,0 2,2 2,0 0,-2-2,2 2,0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31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1515 256,'0'-3,"0"1,-2 2,0-2,-2 0,2 2,0 0,2 2,0 0,-2 0,2 1,0-1,0 0,0 0,0 0,0 2,0-2,0 2,0-2,0 2,0-2,2 0,-2 1,2-1,-2-4,2 2,-2-3,2 1,0 2,-2-4,0 2,0 0,2 2,-2-2,2 0,0 2,-2-2,0 0,0 0,0 0,0 0,0 0,0 4,0 4,0-2,0-2,0 6,0-4,0 1,0 1,0-4,0 0,0 0,0 0,0 2,0-2,0 0,0 0,0 0,0 1,0 1,0-2,0 0,0 0,0 0,0 0,0 0,-2 2,0-4,2 2,0 0,0 0,-2-2,2 2,-2 0,0-2,0 3,2-1,-2-2,0 2,2 0,-2-2,0 0,0 0,0 0,-3 2,-3-2,4 0,-8 0,1 0,7-4,-8 0,2 1,-15-5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31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1550 260,'-2'0,"0"0,4 0,0 0,2 0,3 0,-5 0,0 0,0 0,0-2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31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1602 243,'2'0,"0"-4,0 2,-2 8,0 2,0-6,0 1,-2 1,0-4,2 2,-2 0,2-4,0 0,0 0,4 2,0-5,0-3,2 4,-6 2,3 2,-1-2,0 2,0 0,0-2,0 2,-2-2,2 2,-2 2,0 0,0 0,0 0,0 4,0-2,0-2,0 1,0-1,0 0,0 2,-2-2,2 0,0 0,-2-2,2-4,0 2,0-2,4 0,-2 1,-2 1,0 0,4 0,-2 0,-2 0,2 0,0 0,0 2,-2-2,2 2,0 0,-2 2,3-2,-3 2,0 2,0 2,0-4,-3 1,3-1,-2 0,2 0,0 0,0 0,0-4,2-2,1 0,1-1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31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1670 245,'0'2,"-2"0,2 0,0 0,-2 3,2-3,-2-2,2 2,0 2,0-2,0 0,0 0,2-2,0 0,0 0,0-2,0-2,-2 2,2-2,-2 2,0 0,0-1,0 1,0 0,0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31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1695 253,'0'-2,"0"0,-2 2,0 0,0 0,-1 2,1 0,2 1,-2-3,2 4,0-2,0 2,0-2,0 0,0 0,0 0,0-4,0 0,2-2,-2 0,0 2,2 2,-2-2,3 0,-3-3,0 1,2 2,-2 0,2 2,-2-4,0 2,0 0,2 2,0-2,-2 0,2 2,-2-2,0 0,0 0,2 2,-2-2,2-1,0 3,-2-2,0 0,0 4,0 3,0-1,0 0,0 0,0-2,0 0,0 2,0-2,-2-2,2 2,0 0,0 0,0 0,0 1,0-1,0 2,-2-2,2 0,0 0,0 2,0-2,0 0,0 0,0 0,0 0,0 0,0 1,0-1,0 0,2 0,-2 0,2-2,-2 2,0 0,2-2,-4 0,0-10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1470 443,'0'3,"0"-1,0 0,2 2,-2-2,2 8,2 1,-4-9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31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1686 270,'0'2,"0"0,0 0,0 0,0 0,3-2,-1 0,0 0,2 0,-4-2,2 2,0 0,0-2,-2 0,2 0,-2 0,0 0,0 0,0 0,-2 2,2-2,-2 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31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1684 251,'2'0,"3"2,-1-2,-2 0,-2 3,4-3,-2 2,0 0,-2 0,2-2,-2 2,-2-2,0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31:3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1724 272,'0'-2,"2"2,0 0,-2-2,2 2,0 0,0-4,-2 2,0 0,0 0,0 0,0 4,-2-2,0 0,0 0,0 0,0 0,0 0,2 2,0 0,0 0,0 0,0 0,0 0,0 0,0 0,0 0,0 0,0 0,0-4,0-4,0 4,0 4,0 0,0 0,4-2,-2 2,0 0,0 0,-2 0,0 1,4-1,0 0,0-2,-2 0,2 2,-2-2,-2 4,3-4,-1 0,0 0,2 0,-4 2,2-2,0 0,0 2,0-2,0 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4:06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416 415,'0'-2,"2"2,2 0,2 0,21 0,-12 0,1 0,-10 0,1 0,-1 0,6 0,-8 2,2 0,-3-2,-1 0,8 2,-6 0,0 0,0 0,2 0,-6 0,5-2,-3 2,0 2,2 0,-2 7,6-1,-6-8,0 0,0 0,-2 0,9 17,-7-9,0-6,-2 9,2-5,-2-6,0 2,2 9,-2-7,0 0,0 2,0-2,0-4,0 3,0-1,2 8,-2-2,0-5,0 5,0-6,0-2,-2 0,2 6,0-6,0 1,-2 1,2-2,-2-2,0 6,-2-4,4 0,0 0,-7 2,5 0,-2-4,0 2,2 0,-2-2,2 3,-2-3,2 2,-5 2,-1 0,6-4,0 4,-2-2,0-2,2 0,0 0,2 2,-7-2,5 0,0 0,-6 2,2-2,0 2,2-2,-3 0,5 0,-2 0,2 0,-2 0,2 0,-4 0,0 0,4 0,-1 0,-3 0,4 0,-2 0,0 0,2-2,0 2,-4 0,2-2,1 2,-3-4,2 0,0 4,4-2,-4-4,2-1,2 5,-4-6,4 6,-4-8,2 6,-1-1,3 3,0-4,-2 0,0 0,2-2,-2 3,2 1,-2 0,0-8,2 6,0 4,0-1,-4-1,4 2,0-4,0 0,-2 2,2 0,0-3,0 5,0 0,0 0,0 0,0 0,0-2,0 2,0-2,0 0,0 2,0-3,0 1,0 2,0 0,0 0,0-4,2 2,0-4,-2 5,0 1,0-2,2 2,-2 0,0-2,0-2,0 4,0 0,0 0,0 0,0-1,0 1,2-2,-2 2,2 0,-2-2,0 2,0 0,0 0,2 2,-2-2,0 0,0 0,0 0,0 0,0-1,2 3,0 0,1 0,-1 0,-2 3,4 1,-4-2,0 0,0 0,-2-2,0 2,-5 4,5-4,-2 0,0 0,0 0,0 0,2 0,-4 1,1-1,-1 2,4 0,-8-2,10 2,-2 2,-2-6,-7 6,9-3,0-3,-2 2,0 0,2-2,-2 0,2 2,-2 0,2 2,-3-4,3 2,-2 2,2-4,-2 8,-2-1,2-1,2-4,-2 0,2 0,-3 2,-5 4,2-1,4-5,-7 6,7-6,0 2,2-2,0 2,-4-4,4 2,0 0,0-2,2 2,-2-2,0 3,-1-3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4:06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37 656,'2'0,"0"0,0 0,18-2,-15 0,3 2,-2 0,-4 0,0 0,0 0,-2-2,2 2,-2-2,2 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4:06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61 609,'2'4,"-2"0,2 0,-2 2,5 23,-5-16,0-11,2 8,-2-6,2 6,-2 1,0-9,0 2,0 2,0 4,0-5,0-3,0 2,0 0,0 0,0-2,0 0,0 2,0 0,0-2,0 3,0-3,0 2,0 2,0-4,0 0,0 0,0 0,0 0,0 0,-2-2,2-2,0 0,-2 2,2-4,0-2,0 2,0 2,-2 2,2-2,-3 2,3-2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4:06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32 759,'3'-2,"-1"2,2-2,16-8,-5 2,-13 4,2 4,-2-2,0 2,-2-3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4:06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154 605,'-2'0,"-2"6,2-4,-2 0,2 2,-9 2,5-2,4-2,0-2,0 0,0 0,2 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4:06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109 679,'2'0,"8"-2,-8 2,4 0,5-2,1 0,-10 2,0 0,0 0,-2-2,2 2,0 0,0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4:06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138 638,'0'2,"0"2,0 0,0-2,0 0,2 12,-2-9,0 1,0-4,0 4,0 2,0-4,2 3,-2-5,0 0,0 0,0 2,0-2,0 0,0 0,0 2,0-2,0 3,0-1,0-2,0 2,0 0,0-2,0 0,0 2,0-2,-2 0,2 0,0 0,0 1,-2-3,2 2,0 0,0 0,0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1437 479,'4'0,"-2"0,0 0,2 0,2 0,11 0,-13 0,2 0,-2 0,3 0,-1-2,-4 2,0 0,2 0,-2 0,0 0,-2-3,2 3,0 0,0-2,-2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4:06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109 691,'-2'0,"0"0,-2 9,1-7,1-2,0 2,2 0,-2-2,2 2,0 0,0 12,2-3,0-3,-2-6,0 0,0 0,0 4,0-4,0 0,0 0,0 1,0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4:06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105 731,'2'0,"0"0,0 0,0 0,0 0,0 0,0 0,2 0,-2 0,0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4:06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103 776,'2'0,"0"0,0 0,0 0,2 0,17 0,-17 0,0 0,4 0,-6 0,0 0,0 0,0 0,0 0,0 0,1 0,-1 0,0 0,0 0,2 0,0 0,-2 0,0 0,0 0,0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4:06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154 712,'4'0,"17"0,-7 4,-12-4,0 0,3 0,1 0,-4 0,0 2,0-2,-2 2,0 0,0 2,0-2,-4 5,2 5,0-10,0 2,2-2,-2 0,2 0,0 3,-2-5,2 2,-3 0,3 0,-2-2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4:06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171 747,'4'0,"-2"0,2 0,-2 0,2-2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4:06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296 596,'0'2,"-2"-2,2 2,0 0,0 1,-6 11,0-6,4-6,-6 9,-3 7,7-16,4 2,-4 1,-4 1,4-4,2 0,0 0,0-2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4:06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257 687,'0'2,"2"-2,-2 2,0 2,0-2,2 3,-2 3,0 17,-2-19,2-2,0 10,-2-5,0-3,2-4,0 2,0-2,-2 0,2 0,0 0,0 2,-2-1,0 3,2-4,0 0,-2 2,0-4,0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4:06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294 664,'0'2,"0"1,0 13,0-8,0-4,0-1,-2-3,0 4,0 2,0-4,2 2,-4-2,2 0,0-2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4:06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299 700,'2'0,"0"-3,2 3,-4-2,4 2,-2-2,0 2,0 0,4-6,-2 6,-2-2,3 2,-3-2,0 2,0 0,0 0,0 0,0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4:06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290 741,'4'-2,"1"2,7-2,-6 0,-4 0,0 2,0 0,0 0,-2-2,2 2,3-3,-1 3,-2-2,0 2,0 0,2-2,-2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1511 468,'-2'4,"0"1,2-3,-2-2,2 2,-2 2,2 0,0 0,-4 2,4-2,0-2,0 0,-2 3,2-3,0 0,0 0,-2 4,-2-2,4-2,-3 0,3 0,0 0,0 0,-4 3,4-3,-2 0,0 0,0 0,0 0,0 0,0-2,0 0,-2 2,2-2,2 2,-2-2,0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4:06: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317 631,'0'2,"2"5,0-7,-2 2,0 4,0-2,0-2,0 0,0 0,0 0,0 2,0-2,2-2,-2 3,0-1,0 0,0 0,0 0,0 0,0 0,0 0,0 0,0 0,0 0,0 0,0 0,0 0,0 0,0 1,0-1,0 0,0 0,0 0,0 0,0 2,0-2,0 0,0 2,0-2,0 0,0 0,0 1,0 1,0-2,0 0,0 0,0 2,0 2,0-2,0 2,0-1,0-1,0 0,0 8,0-6,-2 15,2-13,-4 5,0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5:18:5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239 514,'0'-2,"2"-3,2 3,-2 0,2 0,2 2,11-6,-11 6,-4-2,2 0,-2 2,0 0,0 0,2 0,1 0,-3 0,2 0,-2 0,2 0,-2 0,2 4,0-2,0-2,11 4,-13-4,2 2,2 5,-4-7,0 4,2 2,-1-6,-3 2,4-2,-4 4,0 0,6 4,-6-5,2 7,-2-4,2-2,-2-2,0 2,4 5,-4-5,0-2,0 2,0 0,0-2,0 0,0 0,0 4,0-3,0-1,-2-2,2 2,-6 0,4-2,0 0,-4 0,-9 0,-3 0,11 0,5 0,-12-4,8 2,2 2,-5-5,1 3,-2 0,4 0,3 0,1 2,-2-4,2 4,0-2,0 2,-2-4,-4 0,4 2,2 0,-1 0,1-1,2-1,-2 4,2-2,-6-8,6 8,-2 0,2-4,0 4,-2-1,2 1,0 0,0 0,0-4,0 4,0 0,0 0,0 0,0-2,0-3,0 5,0-2,0 2,2 2,0-2,-2 0,0 0,2 2,0 0,0 0,2 0,3 2,-7 0,2-2,0 2,0-2,0 2,-2 0,2-2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5:18:5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851 600,'0'-2,"2"2,0 0,0 0,9 2,-7-2,6 0,-4 0,-2 0,5 2,-5-2,0 0,-2 0,4 3,-4-3,2 0,-2 0,5 0,-5 0,0 0,0 0,4 0,0 0,-4 0,11 0,-11 0,0 0,0 0,10 0,1 0,-11 0,6 0,-6-3,2 3,2 0,-4-2,2 2,-1 0,-1 0,2 0,2-2,-2 2,2 0,-4 0,0 0,2 0,5 0,-3 0,-4 0,0 0,2 0,0 0,-2 0,0 0,0 0,1 0,-1 0,-2 2,2-2,2 0,-2 5,2-1,0 4,-4-4,2-2,-2 0,2-2,-2 2,0 2,0-2,0 3,0-3,0 2,0-2,0 2,0 0,0-2,0 0,-2-2,0 0,-2 2,4 0,-2 0,0-2,0 0,0 0,0 0,-2 0,1 0,-7-2,6 0,0 2,0 0,2 0,-4 0,-1-2,1-2,0 2,0 0,4 0,-2 0,-1 2,-3-4,6 4,0 0,-4-2,2 0,2 2,0 0,-5 0,1 0,4-2,-4 2,-4 0,1 0,7 0,-4 0,4 0,0 0,0 0,-4 0,4 0,0 0,0 0,0 0,0 0,-1 0,-3 0,6-3,-2 3,-2 0,2 0,-2 0,2 0,0 0,0 0,-4 0,3 0,1 0,0 0,0 0,2-2,-2 2,0-4,-4 0,4 2,0 2,0-2,2 0,-2 2,0 0,2-2,-2 0,2 0,0 0,-2 0,2-5,-3 7,3-2,0 0,0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5:18:58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1359 477,'2'0,"4"0,6 0,-2 0,-5 0,-3 0,2 0,-2 0,2 0,-2 0,0 0,2 2,2 0,-4-2,1 4,-1-4,0 0,2 6,2-4,-4 0,6 8,-2-8,-3 3,-1-3,0 2,4 6,0 5,-2-7,2 4,-2 1,11 20,-11-25,0 2,4 9,-8-9,5-2,-3 3,-2 5,0 3,-2-9,-1-4,1 3,-2 11,2-14,2-3,-2 1,0-2,0 0,0 2,-4 8,6-8,-6 7,6-9,-2 0,2 0,-3-2,1 0,0 0,0 0,0 0,-6 0,2 0,4 0,0 0,-2 0,-1 0,-3-2,4 2,2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1458 514,'2'0,"2"2,-4 0,2-2,2 4,-2-2,0 0,2 4,0 0,-2-6,0 3,0-1,-2 0,3 0,-3 0,2-2,0 0,0 2,0-2,-2 2,2-2,-2 2,4-2,-4 2,4-2,-2 2,2-2,-4 2,2-2,0 0,0 0,3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cm"/>
          <inkml:channelProperty channel="Y" name="resolution" value="28.3464566929134" units="cm"/>
        </inkml:channelProperties>
      </inkml:inkSource>
      <inkml:timestamp xml:id="ts0" timeString="2017-09-17T12:22:47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1590 435,'-3'0,"-7"13,-4 9,12-18,-7 3,-1-1,2-2,6-4,-2 2,2 0,0-2,-3 0,3 0,0 0,-2 4,2-4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7"/>
          <p:cNvSpPr/>
          <p:nvPr/>
        </p:nvSpPr>
        <p:spPr>
          <a:xfrm>
            <a:off x="0" y="6529388"/>
            <a:ext cx="12192000" cy="3286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8"/>
          <p:cNvSpPr/>
          <p:nvPr/>
        </p:nvSpPr>
        <p:spPr>
          <a:xfrm>
            <a:off x="0" y="6538913"/>
            <a:ext cx="3581400" cy="32861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11"/>
          <p:cNvSpPr/>
          <p:nvPr/>
        </p:nvSpPr>
        <p:spPr>
          <a:xfrm>
            <a:off x="0" y="0"/>
            <a:ext cx="838200" cy="271621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13"/>
          <p:cNvSpPr/>
          <p:nvPr/>
        </p:nvSpPr>
        <p:spPr>
          <a:xfrm>
            <a:off x="838200" y="0"/>
            <a:ext cx="8564563" cy="1154113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4"/>
          <p:cNvSpPr/>
          <p:nvPr/>
        </p:nvSpPr>
        <p:spPr>
          <a:xfrm>
            <a:off x="12117388" y="1154113"/>
            <a:ext cx="74613" cy="5384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4727"/>
            <a:ext cx="7058891" cy="775855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50472" y="1579778"/>
            <a:ext cx="9210964" cy="435133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2286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6.png"/><Relationship Id="rId4" Type="http://schemas.openxmlformats.org/officeDocument/2006/relationships/image" Target="../media/image2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1.xml"/><Relationship Id="rId4" Type="http://schemas.openxmlformats.org/officeDocument/2006/relationships/image" Target="../media/image27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2.xml"/><Relationship Id="rId4" Type="http://schemas.openxmlformats.org/officeDocument/2006/relationships/image" Target="../media/image29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customXml" Target="../ink/ink5.xml"/><Relationship Id="rId8" Type="http://schemas.openxmlformats.org/officeDocument/2006/relationships/image" Target="../media/image33.png"/><Relationship Id="rId75" Type="http://schemas.openxmlformats.org/officeDocument/2006/relationships/slideLayout" Target="../slideLayouts/slideLayout2.xml"/><Relationship Id="rId74" Type="http://schemas.openxmlformats.org/officeDocument/2006/relationships/image" Target="../media/image66.png"/><Relationship Id="rId73" Type="http://schemas.openxmlformats.org/officeDocument/2006/relationships/customXml" Target="../ink/ink37.xml"/><Relationship Id="rId72" Type="http://schemas.openxmlformats.org/officeDocument/2006/relationships/image" Target="../media/image65.png"/><Relationship Id="rId71" Type="http://schemas.openxmlformats.org/officeDocument/2006/relationships/customXml" Target="../ink/ink36.xml"/><Relationship Id="rId70" Type="http://schemas.openxmlformats.org/officeDocument/2006/relationships/image" Target="../media/image64.png"/><Relationship Id="rId7" Type="http://schemas.openxmlformats.org/officeDocument/2006/relationships/customXml" Target="../ink/ink4.xml"/><Relationship Id="rId69" Type="http://schemas.openxmlformats.org/officeDocument/2006/relationships/customXml" Target="../ink/ink35.xml"/><Relationship Id="rId68" Type="http://schemas.openxmlformats.org/officeDocument/2006/relationships/image" Target="../media/image63.png"/><Relationship Id="rId67" Type="http://schemas.openxmlformats.org/officeDocument/2006/relationships/customXml" Target="../ink/ink34.xml"/><Relationship Id="rId66" Type="http://schemas.openxmlformats.org/officeDocument/2006/relationships/image" Target="../media/image62.png"/><Relationship Id="rId65" Type="http://schemas.openxmlformats.org/officeDocument/2006/relationships/customXml" Target="../ink/ink33.xml"/><Relationship Id="rId64" Type="http://schemas.openxmlformats.org/officeDocument/2006/relationships/image" Target="../media/image61.png"/><Relationship Id="rId63" Type="http://schemas.openxmlformats.org/officeDocument/2006/relationships/customXml" Target="../ink/ink32.xml"/><Relationship Id="rId62" Type="http://schemas.openxmlformats.org/officeDocument/2006/relationships/image" Target="../media/image60.png"/><Relationship Id="rId61" Type="http://schemas.openxmlformats.org/officeDocument/2006/relationships/customXml" Target="../ink/ink31.xml"/><Relationship Id="rId60" Type="http://schemas.openxmlformats.org/officeDocument/2006/relationships/image" Target="../media/image59.png"/><Relationship Id="rId6" Type="http://schemas.openxmlformats.org/officeDocument/2006/relationships/image" Target="../media/image32.png"/><Relationship Id="rId59" Type="http://schemas.openxmlformats.org/officeDocument/2006/relationships/customXml" Target="../ink/ink30.xml"/><Relationship Id="rId58" Type="http://schemas.openxmlformats.org/officeDocument/2006/relationships/image" Target="../media/image58.png"/><Relationship Id="rId57" Type="http://schemas.openxmlformats.org/officeDocument/2006/relationships/customXml" Target="../ink/ink29.xml"/><Relationship Id="rId56" Type="http://schemas.openxmlformats.org/officeDocument/2006/relationships/image" Target="../media/image57.png"/><Relationship Id="rId55" Type="http://schemas.openxmlformats.org/officeDocument/2006/relationships/customXml" Target="../ink/ink28.xml"/><Relationship Id="rId54" Type="http://schemas.openxmlformats.org/officeDocument/2006/relationships/image" Target="../media/image56.png"/><Relationship Id="rId53" Type="http://schemas.openxmlformats.org/officeDocument/2006/relationships/customXml" Target="../ink/ink27.xml"/><Relationship Id="rId52" Type="http://schemas.openxmlformats.org/officeDocument/2006/relationships/image" Target="../media/image55.png"/><Relationship Id="rId51" Type="http://schemas.openxmlformats.org/officeDocument/2006/relationships/customXml" Target="../ink/ink26.xml"/><Relationship Id="rId50" Type="http://schemas.openxmlformats.org/officeDocument/2006/relationships/image" Target="../media/image54.png"/><Relationship Id="rId5" Type="http://schemas.openxmlformats.org/officeDocument/2006/relationships/customXml" Target="../ink/ink3.xml"/><Relationship Id="rId49" Type="http://schemas.openxmlformats.org/officeDocument/2006/relationships/customXml" Target="../ink/ink25.xml"/><Relationship Id="rId48" Type="http://schemas.openxmlformats.org/officeDocument/2006/relationships/image" Target="../media/image53.png"/><Relationship Id="rId47" Type="http://schemas.openxmlformats.org/officeDocument/2006/relationships/customXml" Target="../ink/ink24.xml"/><Relationship Id="rId46" Type="http://schemas.openxmlformats.org/officeDocument/2006/relationships/image" Target="../media/image52.png"/><Relationship Id="rId45" Type="http://schemas.openxmlformats.org/officeDocument/2006/relationships/customXml" Target="../ink/ink23.xml"/><Relationship Id="rId44" Type="http://schemas.openxmlformats.org/officeDocument/2006/relationships/image" Target="../media/image51.png"/><Relationship Id="rId43" Type="http://schemas.openxmlformats.org/officeDocument/2006/relationships/customXml" Target="../ink/ink22.xml"/><Relationship Id="rId42" Type="http://schemas.openxmlformats.org/officeDocument/2006/relationships/image" Target="../media/image50.png"/><Relationship Id="rId41" Type="http://schemas.openxmlformats.org/officeDocument/2006/relationships/customXml" Target="../ink/ink21.xml"/><Relationship Id="rId40" Type="http://schemas.openxmlformats.org/officeDocument/2006/relationships/image" Target="../media/image49.png"/><Relationship Id="rId4" Type="http://schemas.openxmlformats.org/officeDocument/2006/relationships/image" Target="../media/image31.png"/><Relationship Id="rId39" Type="http://schemas.openxmlformats.org/officeDocument/2006/relationships/customXml" Target="../ink/ink20.xml"/><Relationship Id="rId38" Type="http://schemas.openxmlformats.org/officeDocument/2006/relationships/image" Target="../media/image48.png"/><Relationship Id="rId37" Type="http://schemas.openxmlformats.org/officeDocument/2006/relationships/customXml" Target="../ink/ink19.xml"/><Relationship Id="rId36" Type="http://schemas.openxmlformats.org/officeDocument/2006/relationships/image" Target="../media/image47.png"/><Relationship Id="rId35" Type="http://schemas.openxmlformats.org/officeDocument/2006/relationships/customXml" Target="../ink/ink18.xml"/><Relationship Id="rId34" Type="http://schemas.openxmlformats.org/officeDocument/2006/relationships/image" Target="../media/image46.png"/><Relationship Id="rId33" Type="http://schemas.openxmlformats.org/officeDocument/2006/relationships/customXml" Target="../ink/ink17.xml"/><Relationship Id="rId32" Type="http://schemas.openxmlformats.org/officeDocument/2006/relationships/image" Target="../media/image45.png"/><Relationship Id="rId31" Type="http://schemas.openxmlformats.org/officeDocument/2006/relationships/customXml" Target="../ink/ink16.xml"/><Relationship Id="rId30" Type="http://schemas.openxmlformats.org/officeDocument/2006/relationships/image" Target="../media/image44.png"/><Relationship Id="rId3" Type="http://schemas.openxmlformats.org/officeDocument/2006/relationships/image" Target="../media/image13.png"/><Relationship Id="rId29" Type="http://schemas.openxmlformats.org/officeDocument/2006/relationships/customXml" Target="../ink/ink15.xml"/><Relationship Id="rId28" Type="http://schemas.openxmlformats.org/officeDocument/2006/relationships/image" Target="../media/image43.png"/><Relationship Id="rId27" Type="http://schemas.openxmlformats.org/officeDocument/2006/relationships/customXml" Target="../ink/ink14.xml"/><Relationship Id="rId26" Type="http://schemas.openxmlformats.org/officeDocument/2006/relationships/image" Target="../media/image42.png"/><Relationship Id="rId25" Type="http://schemas.openxmlformats.org/officeDocument/2006/relationships/customXml" Target="../ink/ink13.xml"/><Relationship Id="rId24" Type="http://schemas.openxmlformats.org/officeDocument/2006/relationships/image" Target="../media/image41.png"/><Relationship Id="rId23" Type="http://schemas.openxmlformats.org/officeDocument/2006/relationships/customXml" Target="../ink/ink12.xml"/><Relationship Id="rId22" Type="http://schemas.openxmlformats.org/officeDocument/2006/relationships/image" Target="../media/image40.png"/><Relationship Id="rId21" Type="http://schemas.openxmlformats.org/officeDocument/2006/relationships/customXml" Target="../ink/ink11.xml"/><Relationship Id="rId20" Type="http://schemas.openxmlformats.org/officeDocument/2006/relationships/image" Target="../media/image39.png"/><Relationship Id="rId2" Type="http://schemas.openxmlformats.org/officeDocument/2006/relationships/image" Target="../media/image6.png"/><Relationship Id="rId19" Type="http://schemas.openxmlformats.org/officeDocument/2006/relationships/customXml" Target="../ink/ink10.xml"/><Relationship Id="rId18" Type="http://schemas.openxmlformats.org/officeDocument/2006/relationships/image" Target="../media/image38.png"/><Relationship Id="rId17" Type="http://schemas.openxmlformats.org/officeDocument/2006/relationships/customXml" Target="../ink/ink9.xml"/><Relationship Id="rId16" Type="http://schemas.openxmlformats.org/officeDocument/2006/relationships/image" Target="../media/image37.png"/><Relationship Id="rId15" Type="http://schemas.openxmlformats.org/officeDocument/2006/relationships/customXml" Target="../ink/ink8.xml"/><Relationship Id="rId14" Type="http://schemas.openxmlformats.org/officeDocument/2006/relationships/image" Target="../media/image36.png"/><Relationship Id="rId13" Type="http://schemas.openxmlformats.org/officeDocument/2006/relationships/customXml" Target="../ink/ink7.xml"/><Relationship Id="rId12" Type="http://schemas.openxmlformats.org/officeDocument/2006/relationships/image" Target="../media/image35.png"/><Relationship Id="rId11" Type="http://schemas.openxmlformats.org/officeDocument/2006/relationships/customXml" Target="../ink/ink6.xml"/><Relationship Id="rId10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customXml" Target="../ink/ink39.xml"/><Relationship Id="rId7" Type="http://schemas.openxmlformats.org/officeDocument/2006/relationships/image" Target="../media/image69.png"/><Relationship Id="rId6" Type="http://schemas.openxmlformats.org/officeDocument/2006/relationships/customXml" Target="../ink/ink38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6" Type="http://schemas.openxmlformats.org/officeDocument/2006/relationships/slideLayout" Target="../slideLayouts/slideLayout2.xml"/><Relationship Id="rId35" Type="http://schemas.openxmlformats.org/officeDocument/2006/relationships/image" Target="../media/image83.png"/><Relationship Id="rId34" Type="http://schemas.openxmlformats.org/officeDocument/2006/relationships/customXml" Target="../ink/ink52.xml"/><Relationship Id="rId33" Type="http://schemas.openxmlformats.org/officeDocument/2006/relationships/image" Target="../media/image82.png"/><Relationship Id="rId32" Type="http://schemas.openxmlformats.org/officeDocument/2006/relationships/customXml" Target="../ink/ink51.xml"/><Relationship Id="rId31" Type="http://schemas.openxmlformats.org/officeDocument/2006/relationships/image" Target="../media/image81.png"/><Relationship Id="rId30" Type="http://schemas.openxmlformats.org/officeDocument/2006/relationships/customXml" Target="../ink/ink50.xml"/><Relationship Id="rId3" Type="http://schemas.openxmlformats.org/officeDocument/2006/relationships/image" Target="../media/image13.png"/><Relationship Id="rId29" Type="http://schemas.openxmlformats.org/officeDocument/2006/relationships/image" Target="../media/image80.png"/><Relationship Id="rId28" Type="http://schemas.openxmlformats.org/officeDocument/2006/relationships/customXml" Target="../ink/ink49.xml"/><Relationship Id="rId27" Type="http://schemas.openxmlformats.org/officeDocument/2006/relationships/image" Target="../media/image79.png"/><Relationship Id="rId26" Type="http://schemas.openxmlformats.org/officeDocument/2006/relationships/customXml" Target="../ink/ink48.xml"/><Relationship Id="rId25" Type="http://schemas.openxmlformats.org/officeDocument/2006/relationships/image" Target="../media/image78.png"/><Relationship Id="rId24" Type="http://schemas.openxmlformats.org/officeDocument/2006/relationships/customXml" Target="../ink/ink47.xml"/><Relationship Id="rId23" Type="http://schemas.openxmlformats.org/officeDocument/2006/relationships/image" Target="../media/image77.png"/><Relationship Id="rId22" Type="http://schemas.openxmlformats.org/officeDocument/2006/relationships/customXml" Target="../ink/ink46.xml"/><Relationship Id="rId21" Type="http://schemas.openxmlformats.org/officeDocument/2006/relationships/image" Target="../media/image76.png"/><Relationship Id="rId20" Type="http://schemas.openxmlformats.org/officeDocument/2006/relationships/customXml" Target="../ink/ink45.xml"/><Relationship Id="rId2" Type="http://schemas.openxmlformats.org/officeDocument/2006/relationships/image" Target="../media/image6.png"/><Relationship Id="rId19" Type="http://schemas.openxmlformats.org/officeDocument/2006/relationships/image" Target="../media/image75.png"/><Relationship Id="rId18" Type="http://schemas.openxmlformats.org/officeDocument/2006/relationships/customXml" Target="../ink/ink44.xml"/><Relationship Id="rId17" Type="http://schemas.openxmlformats.org/officeDocument/2006/relationships/image" Target="../media/image74.png"/><Relationship Id="rId16" Type="http://schemas.openxmlformats.org/officeDocument/2006/relationships/customXml" Target="../ink/ink43.xml"/><Relationship Id="rId15" Type="http://schemas.openxmlformats.org/officeDocument/2006/relationships/image" Target="../media/image73.png"/><Relationship Id="rId14" Type="http://schemas.openxmlformats.org/officeDocument/2006/relationships/customXml" Target="../ink/ink42.xml"/><Relationship Id="rId13" Type="http://schemas.openxmlformats.org/officeDocument/2006/relationships/image" Target="../media/image72.png"/><Relationship Id="rId12" Type="http://schemas.openxmlformats.org/officeDocument/2006/relationships/customXml" Target="../ink/ink41.xml"/><Relationship Id="rId11" Type="http://schemas.openxmlformats.org/officeDocument/2006/relationships/image" Target="../media/image71.png"/><Relationship Id="rId10" Type="http://schemas.openxmlformats.org/officeDocument/2006/relationships/customXml" Target="../ink/ink40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customXml" Target="../ink/ink55.xml"/><Relationship Id="rId8" Type="http://schemas.openxmlformats.org/officeDocument/2006/relationships/image" Target="../media/image86.png"/><Relationship Id="rId7" Type="http://schemas.openxmlformats.org/officeDocument/2006/relationships/customXml" Target="../ink/ink54.xml"/><Relationship Id="rId6" Type="http://schemas.openxmlformats.org/officeDocument/2006/relationships/image" Target="../media/image85.png"/><Relationship Id="rId5" Type="http://schemas.openxmlformats.org/officeDocument/2006/relationships/customXml" Target="../ink/ink53.xml"/><Relationship Id="rId41" Type="http://schemas.openxmlformats.org/officeDocument/2006/relationships/slideLayout" Target="../slideLayouts/slideLayout2.xml"/><Relationship Id="rId40" Type="http://schemas.openxmlformats.org/officeDocument/2006/relationships/image" Target="../media/image102.png"/><Relationship Id="rId4" Type="http://schemas.openxmlformats.org/officeDocument/2006/relationships/image" Target="../media/image84.png"/><Relationship Id="rId39" Type="http://schemas.openxmlformats.org/officeDocument/2006/relationships/customXml" Target="../ink/ink70.xml"/><Relationship Id="rId38" Type="http://schemas.openxmlformats.org/officeDocument/2006/relationships/image" Target="../media/image101.png"/><Relationship Id="rId37" Type="http://schemas.openxmlformats.org/officeDocument/2006/relationships/customXml" Target="../ink/ink69.xml"/><Relationship Id="rId36" Type="http://schemas.openxmlformats.org/officeDocument/2006/relationships/image" Target="../media/image100.png"/><Relationship Id="rId35" Type="http://schemas.openxmlformats.org/officeDocument/2006/relationships/customXml" Target="../ink/ink68.xml"/><Relationship Id="rId34" Type="http://schemas.openxmlformats.org/officeDocument/2006/relationships/image" Target="../media/image99.png"/><Relationship Id="rId33" Type="http://schemas.openxmlformats.org/officeDocument/2006/relationships/customXml" Target="../ink/ink67.xml"/><Relationship Id="rId32" Type="http://schemas.openxmlformats.org/officeDocument/2006/relationships/image" Target="../media/image98.png"/><Relationship Id="rId31" Type="http://schemas.openxmlformats.org/officeDocument/2006/relationships/customXml" Target="../ink/ink66.xml"/><Relationship Id="rId30" Type="http://schemas.openxmlformats.org/officeDocument/2006/relationships/image" Target="../media/image97.png"/><Relationship Id="rId3" Type="http://schemas.openxmlformats.org/officeDocument/2006/relationships/image" Target="../media/image13.png"/><Relationship Id="rId29" Type="http://schemas.openxmlformats.org/officeDocument/2006/relationships/customXml" Target="../ink/ink65.xml"/><Relationship Id="rId28" Type="http://schemas.openxmlformats.org/officeDocument/2006/relationships/image" Target="../media/image96.png"/><Relationship Id="rId27" Type="http://schemas.openxmlformats.org/officeDocument/2006/relationships/customXml" Target="../ink/ink64.xml"/><Relationship Id="rId26" Type="http://schemas.openxmlformats.org/officeDocument/2006/relationships/image" Target="../media/image95.png"/><Relationship Id="rId25" Type="http://schemas.openxmlformats.org/officeDocument/2006/relationships/customXml" Target="../ink/ink63.xml"/><Relationship Id="rId24" Type="http://schemas.openxmlformats.org/officeDocument/2006/relationships/image" Target="../media/image94.png"/><Relationship Id="rId23" Type="http://schemas.openxmlformats.org/officeDocument/2006/relationships/customXml" Target="../ink/ink62.xml"/><Relationship Id="rId22" Type="http://schemas.openxmlformats.org/officeDocument/2006/relationships/image" Target="../media/image93.png"/><Relationship Id="rId21" Type="http://schemas.openxmlformats.org/officeDocument/2006/relationships/customXml" Target="../ink/ink61.xml"/><Relationship Id="rId20" Type="http://schemas.openxmlformats.org/officeDocument/2006/relationships/image" Target="../media/image92.png"/><Relationship Id="rId2" Type="http://schemas.openxmlformats.org/officeDocument/2006/relationships/image" Target="../media/image6.png"/><Relationship Id="rId19" Type="http://schemas.openxmlformats.org/officeDocument/2006/relationships/customXml" Target="../ink/ink60.xml"/><Relationship Id="rId18" Type="http://schemas.openxmlformats.org/officeDocument/2006/relationships/image" Target="../media/image91.png"/><Relationship Id="rId17" Type="http://schemas.openxmlformats.org/officeDocument/2006/relationships/customXml" Target="../ink/ink59.xml"/><Relationship Id="rId16" Type="http://schemas.openxmlformats.org/officeDocument/2006/relationships/image" Target="../media/image90.png"/><Relationship Id="rId15" Type="http://schemas.openxmlformats.org/officeDocument/2006/relationships/customXml" Target="../ink/ink58.xml"/><Relationship Id="rId14" Type="http://schemas.openxmlformats.org/officeDocument/2006/relationships/image" Target="../media/image89.png"/><Relationship Id="rId13" Type="http://schemas.openxmlformats.org/officeDocument/2006/relationships/customXml" Target="../ink/ink57.xml"/><Relationship Id="rId12" Type="http://schemas.openxmlformats.org/officeDocument/2006/relationships/image" Target="../media/image88.png"/><Relationship Id="rId11" Type="http://schemas.openxmlformats.org/officeDocument/2006/relationships/customXml" Target="../ink/ink56.xml"/><Relationship Id="rId10" Type="http://schemas.openxmlformats.org/officeDocument/2006/relationships/image" Target="../media/image87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customXml" Target="../ink/ink73.xml"/><Relationship Id="rId8" Type="http://schemas.openxmlformats.org/officeDocument/2006/relationships/image" Target="../media/image112.png"/><Relationship Id="rId7" Type="http://schemas.openxmlformats.org/officeDocument/2006/relationships/customXml" Target="../ink/ink72.xml"/><Relationship Id="rId6" Type="http://schemas.openxmlformats.org/officeDocument/2006/relationships/image" Target="../media/image111.png"/><Relationship Id="rId5" Type="http://schemas.openxmlformats.org/officeDocument/2006/relationships/customXml" Target="../ink/ink71.xml"/><Relationship Id="rId4" Type="http://schemas.openxmlformats.org/officeDocument/2006/relationships/image" Target="../media/image110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13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6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7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5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0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1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2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2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2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26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标题 1"/>
          <p:cNvSpPr>
            <a:spLocks noGrp="1"/>
          </p:cNvSpPr>
          <p:nvPr>
            <p:ph type="title"/>
          </p:nvPr>
        </p:nvSpPr>
        <p:spPr>
          <a:xfrm>
            <a:off x="838200" y="184150"/>
            <a:ext cx="7059613" cy="776288"/>
          </a:xfrm>
        </p:spPr>
        <p:txBody>
          <a:bodyPr wrap="square" lIns="91440" tIns="45720" rIns="91440" bIns="45720" anchor="ctr"/>
          <a:p>
            <a:pPr eaLnBrk="1" hangingPunct="1"/>
            <a:r>
              <a:rPr lang="zh-CN" altLang="en-US" kern="12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光轮电子</a:t>
            </a:r>
            <a:r>
              <a:rPr lang="en-US" altLang="zh-CN" kern="12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iotalk </a:t>
            </a:r>
            <a:r>
              <a:rPr lang="zh-CN" altLang="en-US" kern="12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</a:t>
            </a:r>
            <a:r>
              <a:rPr lang="en-US" altLang="zh-CN" kern="12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9</a:t>
            </a:r>
            <a:r>
              <a:rPr lang="zh-CN" altLang="en-US" kern="12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期</a:t>
            </a:r>
            <a:endParaRPr lang="zh-CN" altLang="en-US" kern="12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074" name="矩形 2"/>
          <p:cNvSpPr/>
          <p:nvPr/>
        </p:nvSpPr>
        <p:spPr>
          <a:xfrm>
            <a:off x="6510338" y="4927600"/>
            <a:ext cx="4005262" cy="1485900"/>
          </a:xfrm>
          <a:prstGeom prst="rect">
            <a:avLst/>
          </a:prstGeom>
          <a:noFill/>
          <a:ln w="127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2017-9-23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，星期六，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地点：光轮电子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SDM+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智能硬件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中心一层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7" name="矩形 5"/>
          <p:cNvSpPr/>
          <p:nvPr/>
        </p:nvSpPr>
        <p:spPr>
          <a:xfrm>
            <a:off x="1022350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8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0442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2" name="矩形 1"/>
          <p:cNvSpPr/>
          <p:nvPr/>
        </p:nvSpPr>
        <p:spPr>
          <a:xfrm>
            <a:off x="955993" y="3044825"/>
            <a:ext cx="651954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400" i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Happy Hacking  Editor</a:t>
            </a:r>
            <a:endParaRPr lang="en-US" altLang="zh-CN" sz="4400" i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61598" y="3813175"/>
            <a:ext cx="53536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4800" i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This  is  Emacs </a:t>
            </a:r>
            <a:r>
              <a:rPr lang="zh-CN" altLang="en-US" sz="4800" i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！</a:t>
            </a:r>
            <a:endParaRPr lang="zh-CN" altLang="en-US" sz="4800" i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8200" y="5499735"/>
            <a:ext cx="2540000" cy="661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28600" indent="-2286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主讲：张银东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物联网工程师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060" y="1202690"/>
            <a:ext cx="1859915" cy="1874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Emacs   Branches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130" y="2111375"/>
            <a:ext cx="907415" cy="915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545" y="4786630"/>
            <a:ext cx="2178685" cy="81470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rcRect l="2616" t="2400" r="6541" b="12802"/>
          <a:stretch>
            <a:fillRect/>
          </a:stretch>
        </p:blipFill>
        <p:spPr>
          <a:xfrm>
            <a:off x="2152015" y="3488055"/>
            <a:ext cx="938530" cy="9550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37000" y="2308225"/>
            <a:ext cx="37077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i="1">
                <a:solidFill>
                  <a:schemeClr val="tx2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GNU Emacs,</a:t>
            </a:r>
            <a:r>
              <a:rPr lang="en-US" altLang="zh-CN" sz="2800" i="1">
                <a:solidFill>
                  <a:schemeClr val="accent2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1985</a:t>
            </a:r>
            <a:endParaRPr lang="en-US" altLang="zh-CN" sz="2800" i="1">
              <a:solidFill>
                <a:schemeClr val="accent2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37000" y="3704590"/>
            <a:ext cx="8004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i="1">
                <a:solidFill>
                  <a:schemeClr val="tx2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SpaceEmacs, Mixture of Emacs and Vim</a:t>
            </a:r>
            <a:r>
              <a:rPr lang="en-US" altLang="zh-CN" sz="2800" b="0" i="1">
                <a:solidFill>
                  <a:schemeClr val="tx2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en-US" altLang="zh-CN" sz="2800" b="0" i="1">
                <a:solidFill>
                  <a:schemeClr val="accent2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2012</a:t>
            </a:r>
            <a:endParaRPr lang="en-US" altLang="zh-CN" sz="2800" b="0" i="1">
              <a:solidFill>
                <a:schemeClr val="accent2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37000" y="4933315"/>
            <a:ext cx="37077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i="1">
                <a:solidFill>
                  <a:schemeClr val="tx2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XEmacs,</a:t>
            </a:r>
            <a:r>
              <a:rPr lang="en-US" altLang="zh-CN" sz="2800" i="1">
                <a:solidFill>
                  <a:schemeClr val="accent2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1991</a:t>
            </a:r>
            <a:endParaRPr lang="en-US" altLang="zh-CN" sz="2800" i="1">
              <a:solidFill>
                <a:schemeClr val="accent2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06040" y="6039485"/>
            <a:ext cx="7254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Others: Meadow  SXEmacs Aquamacs  Remacs  Jasspa etc.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 Features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69360" y="1318895"/>
            <a:ext cx="37077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i="1">
                <a:solidFill>
                  <a:srgbClr val="FF3330"/>
                </a:solidFill>
                <a:latin typeface="楷体" panose="02010609060101010101" charset="-122"/>
                <a:ea typeface="楷体" panose="02010609060101010101" charset="-122"/>
              </a:rPr>
              <a:t>Commands</a:t>
            </a:r>
            <a:endParaRPr lang="en-US" altLang="zh-CN" sz="2800" i="1">
              <a:solidFill>
                <a:srgbClr val="FF333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730" y="1840865"/>
            <a:ext cx="6849745" cy="4678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2063750" y="4127500"/>
              <a:ext cx="3797300" cy="18986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2063750" y="4127500"/>
                <a:ext cx="3797300" cy="1898650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 Features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69360" y="1318895"/>
            <a:ext cx="37077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i="1">
                <a:solidFill>
                  <a:srgbClr val="FF3330"/>
                </a:solidFill>
                <a:latin typeface="楷体" panose="02010609060101010101" charset="-122"/>
                <a:ea typeface="楷体" panose="02010609060101010101" charset="-122"/>
              </a:rPr>
              <a:t>Minibuffer</a:t>
            </a:r>
            <a:endParaRPr lang="en-US" altLang="zh-CN" sz="2800" i="1">
              <a:solidFill>
                <a:srgbClr val="FF333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255" y="1840865"/>
            <a:ext cx="6485890" cy="4666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4184650" y="4076700"/>
              <a:ext cx="3562350" cy="3810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4184650" y="4076700"/>
                <a:ext cx="3562350" cy="381000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 Features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89225" y="1319530"/>
            <a:ext cx="6374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i="1">
                <a:solidFill>
                  <a:srgbClr val="FF3330"/>
                </a:solidFill>
                <a:latin typeface="楷体" panose="02010609060101010101" charset="-122"/>
                <a:ea typeface="楷体" panose="02010609060101010101" charset="-122"/>
              </a:rPr>
              <a:t>File management and display</a:t>
            </a:r>
            <a:endParaRPr lang="en-US" altLang="zh-CN" sz="2800" i="1">
              <a:solidFill>
                <a:srgbClr val="FF333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945" y="1841500"/>
            <a:ext cx="6523990" cy="46951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6711950" y="2489200"/>
              <a:ext cx="1524000" cy="26987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6711950" y="2489200"/>
                <a:ext cx="1524000" cy="269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8051800" y="3390900"/>
              <a:ext cx="1073150" cy="1841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8051800" y="3390900"/>
                <a:ext cx="10731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9334500" y="2813050"/>
              <a:ext cx="50800" cy="228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9334500" y="2813050"/>
                <a:ext cx="508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9124950" y="2984500"/>
              <a:ext cx="508000" cy="571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9124950" y="2984500"/>
                <a:ext cx="508000" cy="57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9271000" y="2971800"/>
              <a:ext cx="323850" cy="5778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9271000" y="2971800"/>
                <a:ext cx="32385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9258300" y="3263900"/>
              <a:ext cx="431800" cy="2984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9258300" y="3263900"/>
                <a:ext cx="431800" cy="298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9582150" y="2762250"/>
              <a:ext cx="514350" cy="4064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9582150" y="2762250"/>
                <a:ext cx="5143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9912350" y="3041650"/>
              <a:ext cx="12700" cy="5334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9912350" y="3041650"/>
                <a:ext cx="12700" cy="533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10026650" y="2908300"/>
              <a:ext cx="69850" cy="33020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10026650" y="2908300"/>
                <a:ext cx="6985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10172700" y="3054350"/>
              <a:ext cx="247650" cy="381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10172700" y="3054350"/>
                <a:ext cx="2476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" name="墨迹 19"/>
              <p14:cNvContentPartPr/>
              <p14:nvPr/>
            </p14:nvContentPartPr>
            <p14:xfrm>
              <a:off x="10039350" y="3251200"/>
              <a:ext cx="457200" cy="254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6"/>
            </p:blipFill>
            <p:spPr>
              <a:xfrm>
                <a:off x="10039350" y="3251200"/>
                <a:ext cx="457200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1" name="墨迹 20"/>
              <p14:cNvContentPartPr/>
              <p14:nvPr/>
            </p14:nvContentPartPr>
            <p14:xfrm>
              <a:off x="10287000" y="2501900"/>
              <a:ext cx="31750" cy="12954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8"/>
            </p:blipFill>
            <p:spPr>
              <a:xfrm>
                <a:off x="10287000" y="2501900"/>
                <a:ext cx="31750" cy="129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2" name="墨迹 21"/>
              <p14:cNvContentPartPr/>
              <p14:nvPr/>
            </p14:nvContentPartPr>
            <p14:xfrm>
              <a:off x="2590800" y="2266950"/>
              <a:ext cx="406400" cy="1663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0"/>
            </p:blipFill>
            <p:spPr>
              <a:xfrm>
                <a:off x="2590800" y="2266950"/>
                <a:ext cx="406400" cy="166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3" name="墨迹 22"/>
              <p14:cNvContentPartPr/>
              <p14:nvPr/>
            </p14:nvContentPartPr>
            <p14:xfrm>
              <a:off x="2000250" y="2603500"/>
              <a:ext cx="603250" cy="317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2"/>
            </p:blipFill>
            <p:spPr>
              <a:xfrm>
                <a:off x="2000250" y="2603500"/>
                <a:ext cx="6032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4" name="墨迹 23"/>
              <p14:cNvContentPartPr/>
              <p14:nvPr/>
            </p14:nvContentPartPr>
            <p14:xfrm>
              <a:off x="1149350" y="2425700"/>
              <a:ext cx="222250" cy="381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4"/>
            </p:blipFill>
            <p:spPr>
              <a:xfrm>
                <a:off x="1149350" y="2425700"/>
                <a:ext cx="2222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" name="墨迹 24"/>
              <p14:cNvContentPartPr/>
              <p14:nvPr/>
            </p14:nvContentPartPr>
            <p14:xfrm>
              <a:off x="1187450" y="2317750"/>
              <a:ext cx="82550" cy="6159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6"/>
            </p:blipFill>
            <p:spPr>
              <a:xfrm>
                <a:off x="1187450" y="2317750"/>
                <a:ext cx="82550" cy="615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6" name="墨迹 25"/>
              <p14:cNvContentPartPr/>
              <p14:nvPr/>
            </p14:nvContentPartPr>
            <p14:xfrm>
              <a:off x="1136650" y="2527300"/>
              <a:ext cx="101600" cy="2095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8"/>
            </p:blipFill>
            <p:spPr>
              <a:xfrm>
                <a:off x="1136650" y="2527300"/>
                <a:ext cx="1016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7" name="墨迹 26"/>
              <p14:cNvContentPartPr/>
              <p14:nvPr/>
            </p14:nvContentPartPr>
            <p14:xfrm>
              <a:off x="1200150" y="2527300"/>
              <a:ext cx="184150" cy="1968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0"/>
            </p:blipFill>
            <p:spPr>
              <a:xfrm>
                <a:off x="1200150" y="2527300"/>
                <a:ext cx="1841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8" name="墨迹 27"/>
              <p14:cNvContentPartPr/>
              <p14:nvPr/>
            </p14:nvContentPartPr>
            <p14:xfrm>
              <a:off x="1447800" y="2438400"/>
              <a:ext cx="209550" cy="36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2"/>
            </p:blipFill>
            <p:spPr>
              <a:xfrm>
                <a:off x="1447800" y="2438400"/>
                <a:ext cx="2095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9" name="墨迹 28"/>
              <p14:cNvContentPartPr/>
              <p14:nvPr/>
            </p14:nvContentPartPr>
            <p14:xfrm>
              <a:off x="1320800" y="2603500"/>
              <a:ext cx="311150" cy="19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4"/>
            </p:blipFill>
            <p:spPr>
              <a:xfrm>
                <a:off x="1320800" y="2603500"/>
                <a:ext cx="311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0" name="墨迹 29"/>
              <p14:cNvContentPartPr/>
              <p14:nvPr/>
            </p14:nvContentPartPr>
            <p14:xfrm>
              <a:off x="1384300" y="2603500"/>
              <a:ext cx="146050" cy="4635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46"/>
            </p:blipFill>
            <p:spPr>
              <a:xfrm>
                <a:off x="1384300" y="2603500"/>
                <a:ext cx="146050" cy="463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31" name="墨迹 30"/>
              <p14:cNvContentPartPr/>
              <p14:nvPr/>
            </p14:nvContentPartPr>
            <p14:xfrm>
              <a:off x="1346200" y="2857500"/>
              <a:ext cx="12700" cy="1714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8"/>
            </p:blipFill>
            <p:spPr>
              <a:xfrm>
                <a:off x="1346200" y="2857500"/>
                <a:ext cx="127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2" name="墨迹 31"/>
              <p14:cNvContentPartPr/>
              <p14:nvPr/>
            </p14:nvContentPartPr>
            <p14:xfrm>
              <a:off x="1619250" y="2882900"/>
              <a:ext cx="50800" cy="889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0"/>
            </p:blipFill>
            <p:spPr>
              <a:xfrm>
                <a:off x="1619250" y="2882900"/>
                <a:ext cx="508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4" name="墨迹 33"/>
              <p14:cNvContentPartPr/>
              <p14:nvPr/>
            </p14:nvContentPartPr>
            <p14:xfrm>
              <a:off x="1041400" y="3251200"/>
              <a:ext cx="19050" cy="127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2"/>
            </p:blipFill>
            <p:spPr>
              <a:xfrm>
                <a:off x="1041400" y="3251200"/>
                <a:ext cx="19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5" name="墨迹 34"/>
              <p14:cNvContentPartPr/>
              <p14:nvPr/>
            </p14:nvContentPartPr>
            <p14:xfrm>
              <a:off x="927100" y="3435350"/>
              <a:ext cx="381000" cy="4191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54"/>
            </p:blipFill>
            <p:spPr>
              <a:xfrm>
                <a:off x="927100" y="3435350"/>
                <a:ext cx="3810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6" name="墨迹 35"/>
              <p14:cNvContentPartPr/>
              <p14:nvPr/>
            </p14:nvContentPartPr>
            <p14:xfrm>
              <a:off x="1517650" y="3340100"/>
              <a:ext cx="431800" cy="4191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56"/>
            </p:blipFill>
            <p:spPr>
              <a:xfrm>
                <a:off x="1517650" y="3340100"/>
                <a:ext cx="431800" cy="419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7" name="墨迹 36"/>
              <p14:cNvContentPartPr/>
              <p14:nvPr/>
            </p14:nvContentPartPr>
            <p14:xfrm>
              <a:off x="1936750" y="6013450"/>
              <a:ext cx="469900" cy="3302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58"/>
            </p:blipFill>
            <p:spPr>
              <a:xfrm>
                <a:off x="1936750" y="6013450"/>
                <a:ext cx="4699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8" name="墨迹 37"/>
              <p14:cNvContentPartPr/>
              <p14:nvPr/>
            </p14:nvContentPartPr>
            <p14:xfrm>
              <a:off x="546100" y="5740400"/>
              <a:ext cx="107950" cy="85090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0"/>
            </p:blipFill>
            <p:spPr>
              <a:xfrm>
                <a:off x="546100" y="5740400"/>
                <a:ext cx="107950" cy="850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9" name="墨迹 38"/>
              <p14:cNvContentPartPr/>
              <p14:nvPr/>
            </p14:nvContentPartPr>
            <p14:xfrm>
              <a:off x="584200" y="5676900"/>
              <a:ext cx="317500" cy="717550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2"/>
            </p:blipFill>
            <p:spPr>
              <a:xfrm>
                <a:off x="584200" y="5676900"/>
                <a:ext cx="317500" cy="717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40" name="墨迹 39"/>
              <p14:cNvContentPartPr/>
              <p14:nvPr/>
            </p14:nvContentPartPr>
            <p14:xfrm>
              <a:off x="558800" y="5861050"/>
              <a:ext cx="565150" cy="196850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4"/>
            </p:blipFill>
            <p:spPr>
              <a:xfrm>
                <a:off x="558800" y="5861050"/>
                <a:ext cx="56515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41" name="墨迹 40"/>
              <p14:cNvContentPartPr/>
              <p14:nvPr/>
            </p14:nvContentPartPr>
            <p14:xfrm>
              <a:off x="819150" y="5740400"/>
              <a:ext cx="57150" cy="552450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66"/>
            </p:blipFill>
            <p:spPr>
              <a:xfrm>
                <a:off x="819150" y="5740400"/>
                <a:ext cx="5715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42" name="墨迹 41"/>
              <p14:cNvContentPartPr/>
              <p14:nvPr/>
            </p14:nvContentPartPr>
            <p14:xfrm>
              <a:off x="863600" y="5410200"/>
              <a:ext cx="114300" cy="89535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68"/>
            </p:blipFill>
            <p:spPr>
              <a:xfrm>
                <a:off x="863600" y="5410200"/>
                <a:ext cx="114300" cy="895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3" name="墨迹 42"/>
              <p14:cNvContentPartPr/>
              <p14:nvPr/>
            </p14:nvContentPartPr>
            <p14:xfrm>
              <a:off x="1162050" y="5715000"/>
              <a:ext cx="25400" cy="158750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0"/>
            </p:blipFill>
            <p:spPr>
              <a:xfrm>
                <a:off x="1162050" y="5715000"/>
                <a:ext cx="2540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4" name="墨迹 43"/>
              <p14:cNvContentPartPr/>
              <p14:nvPr/>
            </p14:nvContentPartPr>
            <p14:xfrm>
              <a:off x="1212850" y="5162550"/>
              <a:ext cx="158750" cy="127000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2"/>
            </p:blipFill>
            <p:spPr>
              <a:xfrm>
                <a:off x="1212850" y="5162550"/>
                <a:ext cx="158750" cy="1270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5" name="墨迹 44"/>
              <p14:cNvContentPartPr/>
              <p14:nvPr/>
            </p14:nvContentPartPr>
            <p14:xfrm>
              <a:off x="831850" y="5467350"/>
              <a:ext cx="19050" cy="13970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74"/>
            </p:blipFill>
            <p:spPr>
              <a:xfrm>
                <a:off x="831850" y="5467350"/>
                <a:ext cx="19050" cy="139700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 Features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47900" y="1336040"/>
            <a:ext cx="7473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i="1">
                <a:solidFill>
                  <a:srgbClr val="FF3330"/>
                </a:solidFill>
                <a:latin typeface="楷体" panose="02010609060101010101" charset="-122"/>
                <a:ea typeface="楷体" panose="02010609060101010101" charset="-122"/>
              </a:rPr>
              <a:t> Modes-Major modes &amp; Minor modes</a:t>
            </a:r>
            <a:endParaRPr lang="en-US" altLang="zh-CN" sz="2800" i="1">
              <a:solidFill>
                <a:srgbClr val="FF333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1840865"/>
            <a:ext cx="4039870" cy="4518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910" y="1837055"/>
            <a:ext cx="4446270" cy="4572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墨迹 7"/>
              <p14:cNvContentPartPr/>
              <p14:nvPr/>
            </p14:nvContentPartPr>
            <p14:xfrm>
              <a:off x="3613150" y="1739900"/>
              <a:ext cx="247650" cy="48895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3613150" y="1739900"/>
                <a:ext cx="2476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墨迹 11"/>
              <p14:cNvContentPartPr/>
              <p14:nvPr/>
            </p14:nvContentPartPr>
            <p14:xfrm>
              <a:off x="3060700" y="1714500"/>
              <a:ext cx="552450" cy="381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9"/>
            </p:blipFill>
            <p:spPr>
              <a:xfrm>
                <a:off x="3060700" y="1714500"/>
                <a:ext cx="5524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3" name="墨迹 12"/>
              <p14:cNvContentPartPr/>
              <p14:nvPr/>
            </p14:nvContentPartPr>
            <p14:xfrm>
              <a:off x="1949450" y="1504950"/>
              <a:ext cx="298450" cy="2222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1"/>
            </p:blipFill>
            <p:spPr>
              <a:xfrm>
                <a:off x="1949450" y="1504950"/>
                <a:ext cx="298450" cy="222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4" name="墨迹 13"/>
              <p14:cNvContentPartPr/>
              <p14:nvPr/>
            </p14:nvContentPartPr>
            <p14:xfrm>
              <a:off x="7645400" y="1962150"/>
              <a:ext cx="406400" cy="2921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3"/>
            </p:blipFill>
            <p:spPr>
              <a:xfrm>
                <a:off x="7645400" y="1962150"/>
                <a:ext cx="40640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5" name="墨迹 14"/>
              <p14:cNvContentPartPr/>
              <p14:nvPr/>
            </p14:nvContentPartPr>
            <p14:xfrm>
              <a:off x="8039100" y="1606550"/>
              <a:ext cx="1035050" cy="393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5"/>
            </p:blipFill>
            <p:spPr>
              <a:xfrm>
                <a:off x="8039100" y="1606550"/>
                <a:ext cx="103505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6" name="墨迹 15"/>
              <p14:cNvContentPartPr/>
              <p14:nvPr/>
            </p14:nvContentPartPr>
            <p14:xfrm>
              <a:off x="9124950" y="1504950"/>
              <a:ext cx="133350" cy="3429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7"/>
            </p:blipFill>
            <p:spPr>
              <a:xfrm>
                <a:off x="9124950" y="1504950"/>
                <a:ext cx="13335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7" name="墨迹 16"/>
              <p14:cNvContentPartPr/>
              <p14:nvPr/>
            </p14:nvContentPartPr>
            <p14:xfrm>
              <a:off x="9321800" y="1651000"/>
              <a:ext cx="88900" cy="1968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9"/>
            </p:blipFill>
            <p:spPr>
              <a:xfrm>
                <a:off x="9321800" y="1651000"/>
                <a:ext cx="88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8" name="墨迹 17"/>
              <p14:cNvContentPartPr/>
              <p14:nvPr/>
            </p14:nvContentPartPr>
            <p14:xfrm>
              <a:off x="8902700" y="1568450"/>
              <a:ext cx="730250" cy="7112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1"/>
            </p:blipFill>
            <p:spPr>
              <a:xfrm>
                <a:off x="8902700" y="1568450"/>
                <a:ext cx="730250" cy="71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0" name="墨迹 19"/>
              <p14:cNvContentPartPr/>
              <p14:nvPr/>
            </p14:nvContentPartPr>
            <p14:xfrm>
              <a:off x="9817100" y="1638300"/>
              <a:ext cx="146050" cy="1270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3"/>
            </p:blipFill>
            <p:spPr>
              <a:xfrm>
                <a:off x="9817100" y="1638300"/>
                <a:ext cx="146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1" name="墨迹 20"/>
              <p14:cNvContentPartPr/>
              <p14:nvPr/>
            </p14:nvContentPartPr>
            <p14:xfrm>
              <a:off x="10172700" y="1479550"/>
              <a:ext cx="368300" cy="2349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5"/>
            </p:blipFill>
            <p:spPr>
              <a:xfrm>
                <a:off x="10172700" y="1479550"/>
                <a:ext cx="3683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2" name="墨迹 21"/>
              <p14:cNvContentPartPr/>
              <p14:nvPr/>
            </p14:nvContentPartPr>
            <p14:xfrm>
              <a:off x="10566400" y="1555750"/>
              <a:ext cx="76200" cy="1714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7"/>
            </p:blipFill>
            <p:spPr>
              <a:xfrm>
                <a:off x="10566400" y="1555750"/>
                <a:ext cx="762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3" name="墨迹 22"/>
              <p14:cNvContentPartPr/>
              <p14:nvPr/>
            </p14:nvContentPartPr>
            <p14:xfrm>
              <a:off x="10680700" y="1371600"/>
              <a:ext cx="158750" cy="5270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9"/>
            </p:blipFill>
            <p:spPr>
              <a:xfrm>
                <a:off x="10680700" y="1371600"/>
                <a:ext cx="158750" cy="527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4" name="墨迹 23"/>
              <p14:cNvContentPartPr/>
              <p14:nvPr/>
            </p14:nvContentPartPr>
            <p14:xfrm>
              <a:off x="10706100" y="1663700"/>
              <a:ext cx="120650" cy="1143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1"/>
            </p:blipFill>
            <p:spPr>
              <a:xfrm>
                <a:off x="10706100" y="1663700"/>
                <a:ext cx="12065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5" name="墨迹 24"/>
              <p14:cNvContentPartPr/>
              <p14:nvPr/>
            </p14:nvContentPartPr>
            <p14:xfrm>
              <a:off x="10693400" y="1593850"/>
              <a:ext cx="146050" cy="8255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3"/>
            </p:blipFill>
            <p:spPr>
              <a:xfrm>
                <a:off x="10693400" y="1593850"/>
                <a:ext cx="146050" cy="82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6" name="墨迹 25"/>
              <p14:cNvContentPartPr/>
              <p14:nvPr/>
            </p14:nvContentPartPr>
            <p14:xfrm>
              <a:off x="10934700" y="1625600"/>
              <a:ext cx="323850" cy="2984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5"/>
            </p:blipFill>
            <p:spPr>
              <a:xfrm>
                <a:off x="10934700" y="1625600"/>
                <a:ext cx="323850" cy="298450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 Features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69360" y="1318895"/>
            <a:ext cx="37077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i="1">
                <a:solidFill>
                  <a:srgbClr val="FF3330"/>
                </a:solidFill>
                <a:latin typeface="楷体" panose="02010609060101010101" charset="-122"/>
                <a:ea typeface="楷体" panose="02010609060101010101" charset="-122"/>
              </a:rPr>
              <a:t>Extensibility-Elisp</a:t>
            </a:r>
            <a:endParaRPr lang="en-US" altLang="zh-CN" sz="2800" i="1">
              <a:solidFill>
                <a:srgbClr val="FF333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870" y="1840865"/>
            <a:ext cx="7479665" cy="4483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1250950" y="2603500"/>
              <a:ext cx="2609850" cy="178435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1250950" y="2603500"/>
                <a:ext cx="2609850" cy="178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234950" y="4114800"/>
              <a:ext cx="349250" cy="508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234950" y="4114800"/>
                <a:ext cx="3492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2" name="墨迹 11"/>
              <p14:cNvContentPartPr/>
              <p14:nvPr/>
            </p14:nvContentPartPr>
            <p14:xfrm>
              <a:off x="387350" y="3867150"/>
              <a:ext cx="82550" cy="11493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0"/>
            </p:blipFill>
            <p:spPr>
              <a:xfrm>
                <a:off x="387350" y="3867150"/>
                <a:ext cx="82550" cy="1149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3" name="墨迹 12"/>
              <p14:cNvContentPartPr/>
              <p14:nvPr/>
            </p14:nvContentPartPr>
            <p14:xfrm>
              <a:off x="203200" y="4622800"/>
              <a:ext cx="342900" cy="1968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2"/>
            </p:blipFill>
            <p:spPr>
              <a:xfrm>
                <a:off x="203200" y="4622800"/>
                <a:ext cx="3429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4" name="墨迹 13"/>
              <p14:cNvContentPartPr/>
              <p14:nvPr/>
            </p14:nvContentPartPr>
            <p14:xfrm>
              <a:off x="730250" y="3841750"/>
              <a:ext cx="247650" cy="1778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4"/>
            </p:blipFill>
            <p:spPr>
              <a:xfrm>
                <a:off x="730250" y="3841750"/>
                <a:ext cx="2476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5" name="墨迹 14"/>
              <p14:cNvContentPartPr/>
              <p14:nvPr/>
            </p14:nvContentPartPr>
            <p14:xfrm>
              <a:off x="692150" y="4260850"/>
              <a:ext cx="349250" cy="508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6"/>
            </p:blipFill>
            <p:spPr>
              <a:xfrm>
                <a:off x="692150" y="4260850"/>
                <a:ext cx="3492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6" name="墨迹 15"/>
              <p14:cNvContentPartPr/>
              <p14:nvPr/>
            </p14:nvContentPartPr>
            <p14:xfrm>
              <a:off x="876300" y="4051300"/>
              <a:ext cx="25400" cy="8636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8"/>
            </p:blipFill>
            <p:spPr>
              <a:xfrm>
                <a:off x="876300" y="4051300"/>
                <a:ext cx="25400" cy="86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7" name="墨迹 16"/>
              <p14:cNvContentPartPr/>
              <p14:nvPr/>
            </p14:nvContentPartPr>
            <p14:xfrm>
              <a:off x="584200" y="4387850"/>
              <a:ext cx="107950" cy="4889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0"/>
            </p:blipFill>
            <p:spPr>
              <a:xfrm>
                <a:off x="584200" y="4387850"/>
                <a:ext cx="10795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8" name="墨迹 17"/>
              <p14:cNvContentPartPr/>
              <p14:nvPr/>
            </p14:nvContentPartPr>
            <p14:xfrm>
              <a:off x="666750" y="4641850"/>
              <a:ext cx="13970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2"/>
            </p:blipFill>
            <p:spPr>
              <a:xfrm>
                <a:off x="666750" y="4641850"/>
                <a:ext cx="139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" name="墨迹 19"/>
              <p14:cNvContentPartPr/>
              <p14:nvPr/>
            </p14:nvContentPartPr>
            <p14:xfrm>
              <a:off x="654050" y="4927600"/>
              <a:ext cx="546100" cy="3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4"/>
            </p:blipFill>
            <p:spPr>
              <a:xfrm>
                <a:off x="654050" y="4927600"/>
                <a:ext cx="5461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1" name="墨迹 20"/>
              <p14:cNvContentPartPr/>
              <p14:nvPr/>
            </p14:nvContentPartPr>
            <p14:xfrm>
              <a:off x="977900" y="4521200"/>
              <a:ext cx="381000" cy="3683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6"/>
            </p:blipFill>
            <p:spPr>
              <a:xfrm>
                <a:off x="977900" y="4521200"/>
                <a:ext cx="38100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2" name="墨迹 21"/>
              <p14:cNvContentPartPr/>
              <p14:nvPr/>
            </p14:nvContentPartPr>
            <p14:xfrm>
              <a:off x="1085850" y="4730750"/>
              <a:ext cx="101600" cy="127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8"/>
            </p:blipFill>
            <p:spPr>
              <a:xfrm>
                <a:off x="1085850" y="4730750"/>
                <a:ext cx="1016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3" name="墨迹 22"/>
              <p14:cNvContentPartPr/>
              <p14:nvPr/>
            </p14:nvContentPartPr>
            <p14:xfrm>
              <a:off x="1492250" y="3784600"/>
              <a:ext cx="387350" cy="5397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0"/>
            </p:blipFill>
            <p:spPr>
              <a:xfrm>
                <a:off x="1492250" y="3784600"/>
                <a:ext cx="387350" cy="539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" name="墨迹 23"/>
              <p14:cNvContentPartPr/>
              <p14:nvPr/>
            </p14:nvContentPartPr>
            <p14:xfrm>
              <a:off x="1543050" y="4362450"/>
              <a:ext cx="114300" cy="774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2"/>
            </p:blipFill>
            <p:spPr>
              <a:xfrm>
                <a:off x="1543050" y="4362450"/>
                <a:ext cx="114300" cy="774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" name="墨迹 24"/>
              <p14:cNvContentPartPr/>
              <p14:nvPr/>
            </p14:nvContentPartPr>
            <p14:xfrm>
              <a:off x="1765300" y="4216400"/>
              <a:ext cx="101600" cy="3556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4"/>
            </p:blipFill>
            <p:spPr>
              <a:xfrm>
                <a:off x="1765300" y="4216400"/>
                <a:ext cx="1016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6" name="墨迹 25"/>
              <p14:cNvContentPartPr/>
              <p14:nvPr/>
            </p14:nvContentPartPr>
            <p14:xfrm>
              <a:off x="1898650" y="4337050"/>
              <a:ext cx="298450" cy="10795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6"/>
            </p:blipFill>
            <p:spPr>
              <a:xfrm>
                <a:off x="1898650" y="4337050"/>
                <a:ext cx="2984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7" name="墨迹 26"/>
              <p14:cNvContentPartPr/>
              <p14:nvPr/>
            </p14:nvContentPartPr>
            <p14:xfrm>
              <a:off x="1841500" y="4584700"/>
              <a:ext cx="368300" cy="1206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8"/>
            </p:blipFill>
            <p:spPr>
              <a:xfrm>
                <a:off x="1841500" y="4584700"/>
                <a:ext cx="3683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8" name="墨迹 27"/>
              <p14:cNvContentPartPr/>
              <p14:nvPr/>
            </p14:nvContentPartPr>
            <p14:xfrm>
              <a:off x="1987550" y="4006850"/>
              <a:ext cx="63500" cy="137795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0"/>
            </p:blipFill>
            <p:spPr>
              <a:xfrm>
                <a:off x="1987550" y="4006850"/>
                <a:ext cx="63500" cy="1377950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 C-mode  Configure  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/>
        </p:nvGraphicFramePr>
        <p:xfrm>
          <a:off x="2392680" y="2320290"/>
          <a:ext cx="6461125" cy="3839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1125"/>
              </a:tblGrid>
              <a:tr h="6394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600">
                          <a:solidFill>
                            <a:schemeClr val="tx1"/>
                          </a:solidFill>
                        </a:rPr>
                        <a:t>1     Auto-complete</a:t>
                      </a:r>
                      <a:endParaRPr lang="en-US" altLang="zh-CN" sz="3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394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600">
                          <a:sym typeface="+mn-ea"/>
                        </a:rPr>
                        <a:t>2     Yasnippet</a:t>
                      </a:r>
                      <a:endParaRPr lang="en-US" altLang="zh-CN" sz="3600">
                        <a:sym typeface="+mn-ea"/>
                      </a:endParaRPr>
                    </a:p>
                  </a:txBody>
                  <a:tcPr/>
                </a:tc>
              </a:tr>
              <a:tr h="6394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3600">
                          <a:sym typeface="+mn-ea"/>
                        </a:rPr>
                        <a:t>3     Projectile</a:t>
                      </a:r>
                      <a:endParaRPr lang="en-US" sz="3600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600"/>
                        <a:t>4     Gnu global</a:t>
                      </a:r>
                      <a:endParaRPr lang="en-US" altLang="zh-CN" sz="3600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600"/>
                        <a:t>5     Cscope</a:t>
                      </a:r>
                      <a:endParaRPr lang="en-US" altLang="zh-CN" sz="3600"/>
                    </a:p>
                  </a:txBody>
                  <a:tcPr/>
                </a:tc>
              </a:tr>
              <a:tr h="6394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600"/>
                        <a:t>6     Helm</a:t>
                      </a:r>
                      <a:endParaRPr lang="en-US" altLang="zh-CN" sz="3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017520" y="1726565"/>
            <a:ext cx="4653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3330"/>
                </a:solidFill>
              </a:rPr>
              <a:t>      </a:t>
            </a:r>
            <a:r>
              <a:rPr lang="zh-CN" altLang="en-US" sz="32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主力</a:t>
            </a:r>
            <a:r>
              <a:rPr lang="zh-CN" altLang="en-US" sz="3200">
                <a:solidFill>
                  <a:srgbClr val="FF3330"/>
                </a:solidFill>
                <a:latin typeface="楷体" panose="02010609060101010101" charset="-122"/>
                <a:ea typeface="楷体" panose="02010609060101010101" charset="-122"/>
              </a:rPr>
              <a:t>插件</a:t>
            </a:r>
            <a:r>
              <a:rPr lang="en-US" altLang="zh-CN" sz="3200">
                <a:solidFill>
                  <a:srgbClr val="FF3330"/>
                </a:solidFill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zh-CN" altLang="en-US" sz="3200">
                <a:solidFill>
                  <a:srgbClr val="FF3330"/>
                </a:solidFill>
                <a:latin typeface="楷体" panose="02010609060101010101" charset="-122"/>
                <a:ea typeface="楷体" panose="02010609060101010101" charset="-122"/>
              </a:rPr>
              <a:t>推荐</a:t>
            </a:r>
            <a:r>
              <a:rPr lang="en-US" altLang="zh-CN" sz="3200">
                <a:solidFill>
                  <a:srgbClr val="FF3330"/>
                </a:solidFill>
                <a:latin typeface="楷体" panose="02010609060101010101" charset="-122"/>
                <a:ea typeface="楷体" panose="02010609060101010101" charset="-122"/>
              </a:rPr>
              <a:t>)</a:t>
            </a:r>
            <a:endParaRPr lang="en-US" altLang="zh-CN" sz="3200">
              <a:solidFill>
                <a:srgbClr val="FF333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 C-mode  Configure  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69360" y="1318895"/>
            <a:ext cx="4408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Auto-complete   </a:t>
            </a:r>
            <a:r>
              <a:rPr lang="zh-CN" altLang="en-US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补全</a:t>
            </a:r>
            <a:endParaRPr lang="zh-CN" altLang="en-US" sz="2800" i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640" y="1957705"/>
            <a:ext cx="7031990" cy="449389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 C-mode  Configure 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06520" y="1319530"/>
            <a:ext cx="4758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None/>
            </a:pPr>
            <a:r>
              <a:rPr lang="en-US" altLang="zh-CN" sz="2800">
                <a:solidFill>
                  <a:srgbClr val="FF0000"/>
                </a:solidFill>
                <a:sym typeface="+mn-ea"/>
              </a:rPr>
              <a:t>  </a:t>
            </a:r>
            <a:r>
              <a:rPr lang="en-US" altLang="zh-CN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Yasnippet    </a:t>
            </a:r>
            <a:r>
              <a:rPr lang="zh-CN" altLang="en-US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模板</a:t>
            </a:r>
            <a:endParaRPr lang="zh-CN" altLang="en-US" sz="2800" i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1880235"/>
            <a:ext cx="4352925" cy="46399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5" y="1880235"/>
            <a:ext cx="4712335" cy="460121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 C-mode  Configure  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30320" y="1318895"/>
            <a:ext cx="4591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Projectile  </a:t>
            </a:r>
            <a:r>
              <a:rPr lang="zh-CN" altLang="en-US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工程管理</a:t>
            </a:r>
            <a:endParaRPr lang="zh-CN" altLang="en-US" sz="2800" i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365" y="1840865"/>
            <a:ext cx="4297045" cy="4777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570" y="1840865"/>
            <a:ext cx="4567555" cy="47783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矩形 5"/>
          <p:cNvSpPr/>
          <p:nvPr/>
        </p:nvSpPr>
        <p:spPr>
          <a:xfrm>
            <a:off x="1022350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0442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4099" name="文本框 1"/>
          <p:cNvSpPr txBox="1"/>
          <p:nvPr/>
        </p:nvSpPr>
        <p:spPr>
          <a:xfrm>
            <a:off x="111918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Editors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2584450"/>
            <a:ext cx="1859915" cy="18745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575" y="2584450"/>
            <a:ext cx="1818005" cy="18180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84420" y="3066415"/>
            <a:ext cx="154686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i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7030A0"/>
                </a:solidFill>
                <a:effectLst/>
              </a:rPr>
              <a:t>V</a:t>
            </a:r>
            <a:r>
              <a:rPr lang="en-US" altLang="zh-CN" sz="7200" i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.</a:t>
            </a:r>
            <a:r>
              <a:rPr lang="en-US" altLang="zh-CN" sz="7200" i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7030A0"/>
                </a:solidFill>
                <a:effectLst/>
              </a:rPr>
              <a:t>S</a:t>
            </a:r>
            <a:endParaRPr lang="en-US" altLang="zh-CN" sz="7200" i="1">
              <a:ln w="22225">
                <a:solidFill>
                  <a:schemeClr val="accent2"/>
                </a:solidFill>
                <a:prstDash val="solid"/>
              </a:ln>
              <a:solidFill>
                <a:srgbClr val="7030A0"/>
              </a:soli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755" y="1506855"/>
            <a:ext cx="795655" cy="795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9795" y="1499870"/>
            <a:ext cx="802640" cy="802640"/>
          </a:xfrm>
          <a:prstGeom prst="ellipse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" y="1203960"/>
            <a:ext cx="765175" cy="7245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2870" y="1483360"/>
            <a:ext cx="950595" cy="8191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6580" y="1521460"/>
            <a:ext cx="730885" cy="7810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0580" y="1464310"/>
            <a:ext cx="1019175" cy="838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91420" y="1445260"/>
            <a:ext cx="1038225" cy="8572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2585" y="3201035"/>
            <a:ext cx="2073275" cy="106426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8175" y="3049905"/>
            <a:ext cx="1531620" cy="1231900"/>
          </a:xfrm>
          <a:prstGeom prst="rect">
            <a:avLst/>
          </a:prstGeom>
        </p:spPr>
      </p:pic>
      <p:pic>
        <p:nvPicPr>
          <p:cNvPr id="31" name="图片 30" descr="14374416187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8810" y="5697855"/>
            <a:ext cx="1287780" cy="82232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4"/>
          <a:srcRect l="2616" t="2400" r="6541" b="12802"/>
          <a:stretch>
            <a:fillRect/>
          </a:stretch>
        </p:blipFill>
        <p:spPr>
          <a:xfrm>
            <a:off x="4799965" y="4682490"/>
            <a:ext cx="1716405" cy="17462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 C-mode  Configure 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51835" y="1318895"/>
            <a:ext cx="42557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Gnu global   </a:t>
            </a:r>
            <a:r>
              <a:rPr lang="zh-CN" altLang="en-US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索引工具</a:t>
            </a:r>
            <a:endParaRPr lang="zh-CN" altLang="en-US" sz="2800" i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840" y="1957705"/>
            <a:ext cx="4114800" cy="4562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445" y="1957705"/>
            <a:ext cx="4392295" cy="45624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 C-mode  Configure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10280" y="1318895"/>
            <a:ext cx="39668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Cscope  </a:t>
            </a:r>
            <a:r>
              <a:rPr lang="zh-CN" altLang="en-US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索引工具</a:t>
            </a:r>
            <a:endParaRPr lang="zh-CN" altLang="en-US" sz="28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endParaRPr lang="en-US" altLang="zh-CN" sz="2800" i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1824355"/>
            <a:ext cx="9079230" cy="46958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墨迹 2"/>
              <p14:cNvContentPartPr/>
              <p14:nvPr/>
            </p14:nvContentPartPr>
            <p14:xfrm>
              <a:off x="1371600" y="3117850"/>
              <a:ext cx="1060450" cy="76200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6"/>
            </p:blipFill>
            <p:spPr>
              <a:xfrm>
                <a:off x="1371600" y="3117850"/>
                <a:ext cx="1060450" cy="762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5403850" y="3771900"/>
              <a:ext cx="1676400" cy="444500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5403850" y="3771900"/>
                <a:ext cx="1676400" cy="444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8629650" y="3028950"/>
              <a:ext cx="1060450" cy="21082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8629650" y="3028950"/>
                <a:ext cx="1060450" cy="2108200"/>
              </a:xfrm>
              <a:prstGeom prst="rect"/>
            </p:spPr>
          </p:pic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 C-mode  Configure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18840" y="1318895"/>
            <a:ext cx="500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Helm   </a:t>
            </a:r>
            <a:r>
              <a:rPr lang="zh-CN" altLang="en-US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搜索和选择框架</a:t>
            </a:r>
            <a:endParaRPr lang="zh-CN" altLang="en-US" sz="2800" i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03020" y="2595245"/>
            <a:ext cx="95859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It</a:t>
            </a:r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s a generic framework for  quickly accessing stuff within Emacs.</a:t>
            </a:r>
            <a:endParaRPr lang="zh-CN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zh-CN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Or: an “incremental completion and selection narrowing framework for Emacs</a:t>
            </a:r>
            <a:endParaRPr lang="zh-CN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 C-mode  Configure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18840" y="1318895"/>
            <a:ext cx="500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Helm   </a:t>
            </a:r>
            <a:r>
              <a:rPr lang="zh-CN" altLang="en-US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搜索和选择框架</a:t>
            </a:r>
            <a:endParaRPr lang="zh-CN" altLang="en-US" sz="2800" i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03020" y="2595245"/>
            <a:ext cx="95859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zh-CN" alt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020" y="1809750"/>
            <a:ext cx="4790440" cy="4710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980" y="1809750"/>
            <a:ext cx="4345940" cy="47104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 C-mode  Configure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18840" y="1318895"/>
            <a:ext cx="500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Helm   </a:t>
            </a:r>
            <a:r>
              <a:rPr lang="zh-CN" altLang="en-US" sz="28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搜索和选择框架</a:t>
            </a:r>
            <a:endParaRPr lang="zh-CN" altLang="en-US" sz="2800" i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685" y="1840865"/>
            <a:ext cx="9103995" cy="467931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 C-mode  Configure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18840" y="1318895"/>
            <a:ext cx="500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sym typeface="+mn-ea"/>
              </a:rPr>
              <a:t> </a:t>
            </a:r>
            <a:endParaRPr lang="zh-CN" altLang="en-US" sz="2800" i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17520" y="1726565"/>
            <a:ext cx="4653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3330"/>
                </a:solidFill>
              </a:rPr>
              <a:t>      </a:t>
            </a:r>
            <a:r>
              <a:rPr lang="zh-CN" altLang="en-US" sz="3200">
                <a:solidFill>
                  <a:srgbClr val="FF3330"/>
                </a:solidFill>
                <a:latin typeface="楷体" panose="02010609060101010101" charset="-122"/>
                <a:ea typeface="楷体" panose="02010609060101010101" charset="-122"/>
              </a:rPr>
              <a:t>其他的可选</a:t>
            </a:r>
            <a:r>
              <a:rPr lang="zh-CN" altLang="en-US" sz="3200">
                <a:solidFill>
                  <a:srgbClr val="FF3330"/>
                </a:solidFill>
                <a:latin typeface="楷体" panose="02010609060101010101" charset="-122"/>
                <a:ea typeface="楷体" panose="02010609060101010101" charset="-122"/>
              </a:rPr>
              <a:t>插件</a:t>
            </a:r>
            <a:endParaRPr lang="zh-CN" altLang="en-US" sz="3200">
              <a:solidFill>
                <a:srgbClr val="FF333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2392680" y="2320290"/>
          <a:ext cx="6461125" cy="3839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1125"/>
              </a:tblGrid>
              <a:tr h="6394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600">
                          <a:solidFill>
                            <a:schemeClr val="tx1"/>
                          </a:solidFill>
                        </a:rPr>
                        <a:t>1     Company-mode</a:t>
                      </a:r>
                      <a:endParaRPr lang="en-US" altLang="zh-CN" sz="3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394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600">
                          <a:sym typeface="+mn-ea"/>
                        </a:rPr>
                        <a:t>2     ECB</a:t>
                      </a:r>
                      <a:endParaRPr lang="en-US" altLang="zh-CN" sz="3600">
                        <a:sym typeface="+mn-ea"/>
                      </a:endParaRPr>
                    </a:p>
                  </a:txBody>
                  <a:tcPr/>
                </a:tc>
              </a:tr>
              <a:tr h="6394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3600">
                          <a:sym typeface="+mn-ea"/>
                        </a:rPr>
                        <a:t>3     Magit</a:t>
                      </a:r>
                      <a:endParaRPr lang="en-US" sz="3600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600"/>
                        <a:t>4     SmartParents</a:t>
                      </a:r>
                      <a:endParaRPr lang="en-US" altLang="zh-CN" sz="3600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600"/>
                        <a:t>5     Evil</a:t>
                      </a:r>
                      <a:endParaRPr lang="en-US" altLang="zh-CN" sz="3600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600"/>
                        <a:t>6     Evil-leader</a:t>
                      </a:r>
                      <a:endParaRPr lang="en-US" altLang="zh-CN" sz="3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 org-mode 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18840" y="1318895"/>
            <a:ext cx="500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sym typeface="+mn-ea"/>
              </a:rPr>
              <a:t> </a:t>
            </a:r>
            <a:endParaRPr lang="zh-CN" altLang="en-US" sz="2800" i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17520" y="1726565"/>
            <a:ext cx="4653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3330"/>
                </a:solidFill>
              </a:rPr>
              <a:t>      </a:t>
            </a:r>
            <a:endParaRPr lang="zh-CN" altLang="en-US" sz="3200">
              <a:solidFill>
                <a:srgbClr val="FF333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35480" y="1840865"/>
            <a:ext cx="779716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>
                <a:solidFill>
                  <a:srgbClr val="7030A0"/>
                </a:solidFill>
              </a:rPr>
              <a:t>Org mode is for </a:t>
            </a:r>
            <a:endParaRPr lang="zh-CN" altLang="en-US" sz="4000">
              <a:solidFill>
                <a:srgbClr val="7030A0"/>
              </a:solidFill>
            </a:endParaRPr>
          </a:p>
          <a:p>
            <a:r>
              <a:rPr lang="zh-CN" altLang="en-US" sz="4000">
                <a:solidFill>
                  <a:srgbClr val="7030A0"/>
                </a:solidFill>
              </a:rPr>
              <a:t>keeping notes, </a:t>
            </a:r>
            <a:endParaRPr lang="zh-CN" altLang="en-US" sz="4000">
              <a:solidFill>
                <a:srgbClr val="7030A0"/>
              </a:solidFill>
            </a:endParaRPr>
          </a:p>
          <a:p>
            <a:r>
              <a:rPr lang="zh-CN" altLang="en-US" sz="4000">
                <a:solidFill>
                  <a:srgbClr val="7030A0"/>
                </a:solidFill>
              </a:rPr>
              <a:t>maintaining TODO lists, planning projects, and authoring documents with a fast and effective plain-text system.</a:t>
            </a:r>
            <a:endParaRPr lang="zh-CN" altLang="en-US" sz="4000">
              <a:solidFill>
                <a:srgbClr val="7030A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945" y="1957705"/>
            <a:ext cx="1428750" cy="1524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 org-mode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18840" y="1318895"/>
            <a:ext cx="500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sym typeface="+mn-ea"/>
              </a:rPr>
              <a:t> </a:t>
            </a:r>
            <a:endParaRPr lang="zh-CN" altLang="en-US" sz="2800" i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17520" y="1726565"/>
            <a:ext cx="4653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3330"/>
                </a:solidFill>
              </a:rPr>
              <a:t>      </a:t>
            </a:r>
            <a:endParaRPr lang="zh-CN" altLang="en-US" sz="3200">
              <a:solidFill>
                <a:srgbClr val="FF333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85" y="2188845"/>
            <a:ext cx="4204970" cy="3997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340" y="2188210"/>
            <a:ext cx="4733925" cy="39979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12515" y="1318895"/>
            <a:ext cx="4058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rgbClr val="FF0000"/>
                </a:solidFill>
              </a:rPr>
              <a:t>org   </a:t>
            </a:r>
            <a:r>
              <a:rPr lang="zh-CN" altLang="en-US" sz="36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使用示例</a:t>
            </a:r>
            <a:r>
              <a:rPr lang="en-US" altLang="zh-CN" sz="36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 </a:t>
            </a:r>
            <a:endParaRPr lang="zh-CN" altLang="en-US" sz="36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Learning 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03600" y="1318895"/>
            <a:ext cx="500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sym typeface="+mn-ea"/>
              </a:rPr>
              <a:t> </a:t>
            </a:r>
            <a:endParaRPr lang="zh-CN" altLang="en-US" sz="2800" i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17520" y="1726565"/>
            <a:ext cx="4653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3330"/>
                </a:solidFill>
              </a:rPr>
              <a:t>     </a:t>
            </a:r>
            <a:endParaRPr lang="zh-CN" altLang="en-US" sz="3200">
              <a:solidFill>
                <a:srgbClr val="FF333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2042160" y="1958340"/>
          <a:ext cx="7978140" cy="420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8140"/>
              </a:tblGrid>
              <a:tr h="7004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60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1     </a:t>
                      </a:r>
                      <a:r>
                        <a:rPr lang="zh-CN" altLang="en-US" sz="360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学会</a:t>
                      </a:r>
                      <a:r>
                        <a:rPr lang="en-US" altLang="zh-CN" sz="360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Emacs Tutorial</a:t>
                      </a:r>
                      <a:endParaRPr lang="en-US" altLang="zh-CN" sz="360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7004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60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2     </a:t>
                      </a:r>
                      <a:r>
                        <a:rPr lang="zh-CN" altLang="en-US" sz="360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手动配置初始化文件</a:t>
                      </a:r>
                      <a:endParaRPr lang="zh-CN" altLang="en-US" sz="360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</a:tr>
              <a:tr h="7004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360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3     </a:t>
                      </a:r>
                      <a:r>
                        <a:rPr lang="zh-CN" altLang="en-US" sz="360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工作中使用</a:t>
                      </a:r>
                      <a:endParaRPr lang="zh-CN" altLang="en-US" sz="360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</a:tr>
              <a:tr h="7004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600">
                          <a:latin typeface="楷体" panose="02010609060101010101" charset="-122"/>
                          <a:ea typeface="楷体" panose="02010609060101010101" charset="-122"/>
                        </a:rPr>
                        <a:t>4     </a:t>
                      </a:r>
                      <a:r>
                        <a:rPr lang="zh-CN" altLang="en-US" sz="3600">
                          <a:latin typeface="楷体" panose="02010609060101010101" charset="-122"/>
                          <a:ea typeface="楷体" panose="02010609060101010101" charset="-122"/>
                        </a:rPr>
                        <a:t>学习</a:t>
                      </a:r>
                      <a:r>
                        <a:rPr lang="en-US" altLang="zh-CN" sz="3600">
                          <a:latin typeface="楷体" panose="02010609060101010101" charset="-122"/>
                          <a:ea typeface="楷体" panose="02010609060101010101" charset="-122"/>
                        </a:rPr>
                        <a:t>Elisp</a:t>
                      </a:r>
                      <a:endParaRPr lang="zh-CN" altLang="en-US" sz="36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7004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600">
                          <a:latin typeface="楷体" panose="02010609060101010101" charset="-122"/>
                          <a:ea typeface="楷体" panose="02010609060101010101" charset="-122"/>
                        </a:rPr>
                        <a:t>5     </a:t>
                      </a:r>
                      <a:r>
                        <a:rPr lang="zh-CN" altLang="en-US" sz="3600">
                          <a:latin typeface="楷体" panose="02010609060101010101" charset="-122"/>
                          <a:ea typeface="楷体" panose="02010609060101010101" charset="-122"/>
                        </a:rPr>
                        <a:t>根据需要，自己写配置文件</a:t>
                      </a:r>
                      <a:endParaRPr lang="zh-CN" altLang="en-US" sz="36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7004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3600">
                          <a:latin typeface="楷体" panose="02010609060101010101" charset="-122"/>
                          <a:ea typeface="楷体" panose="02010609060101010101" charset="-122"/>
                        </a:rPr>
                        <a:t>建议：非程序员，可以只使用</a:t>
                      </a:r>
                      <a:r>
                        <a:rPr lang="en-US" altLang="zh-CN" sz="3600">
                          <a:latin typeface="楷体" panose="02010609060101010101" charset="-122"/>
                          <a:ea typeface="楷体" panose="02010609060101010101" charset="-122"/>
                        </a:rPr>
                        <a:t>org-mode</a:t>
                      </a:r>
                      <a:endParaRPr lang="en-US" altLang="zh-CN" sz="360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Learning 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03600" y="1318895"/>
            <a:ext cx="500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sym typeface="+mn-ea"/>
              </a:rPr>
              <a:t> </a:t>
            </a:r>
            <a:endParaRPr lang="zh-CN" altLang="en-US" sz="2800" i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17520" y="1726565"/>
            <a:ext cx="4653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3330"/>
                </a:solidFill>
              </a:rPr>
              <a:t>     </a:t>
            </a:r>
            <a:endParaRPr lang="zh-CN" altLang="en-US" sz="3200">
              <a:solidFill>
                <a:srgbClr val="FF333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17520" y="1374140"/>
            <a:ext cx="651256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手动配置初始化文件</a:t>
            </a:r>
            <a:r>
              <a:rPr lang="en-US" altLang="zh-CN" sz="3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-</a:t>
            </a:r>
            <a:r>
              <a:rPr lang="zh-CN" altLang="en-US" sz="3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设置环境变量</a:t>
            </a:r>
            <a:endParaRPr lang="zh-CN" altLang="en-US" sz="32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55090" y="2103120"/>
            <a:ext cx="983742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1 </a:t>
            </a:r>
            <a:r>
              <a:rPr lang="zh-CN" altLang="en-US" sz="28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选择一个文件夹</a:t>
            </a:r>
            <a:r>
              <a:rPr lang="en-US" altLang="zh-CN" sz="28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(emacs</a:t>
            </a:r>
            <a:r>
              <a:rPr lang="zh-CN" altLang="en-US" sz="28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下推荐）</a:t>
            </a:r>
            <a:r>
              <a:rPr lang="zh-CN" altLang="en-US" sz="28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，新建</a:t>
            </a:r>
            <a:r>
              <a:rPr lang="en-US" altLang="zh-CN" sz="28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.emacs.d</a:t>
            </a:r>
            <a:endParaRPr lang="en-US" altLang="zh-CN" sz="28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8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2 </a:t>
            </a:r>
            <a:r>
              <a:rPr lang="zh-CN" altLang="en-US" sz="28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在</a:t>
            </a:r>
            <a:r>
              <a:rPr lang="en-US" altLang="zh-CN" sz="28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.emacs.d</a:t>
            </a:r>
            <a:r>
              <a:rPr lang="zh-CN" altLang="en-US" sz="28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中新建一个</a:t>
            </a:r>
            <a:r>
              <a:rPr lang="en-US" altLang="zh-CN" sz="28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init.el</a:t>
            </a:r>
            <a:endParaRPr lang="en-US" altLang="zh-CN" sz="28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8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3 </a:t>
            </a:r>
            <a:r>
              <a:rPr lang="zh-CN" altLang="en-US" sz="28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在</a:t>
            </a:r>
            <a:r>
              <a:rPr lang="en-US" altLang="zh-CN" sz="28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init.el</a:t>
            </a:r>
            <a:r>
              <a:rPr lang="zh-CN" altLang="en-US" sz="28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中加入如下代码，设置环境变（</a:t>
            </a:r>
            <a:r>
              <a:rPr lang="en-US" altLang="zh-CN" sz="28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windows</a:t>
            </a:r>
            <a:r>
              <a:rPr lang="zh-CN" altLang="en-US" sz="28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需要）</a:t>
            </a:r>
            <a:endParaRPr lang="zh-CN" altLang="en-US" sz="28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0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;;设置环境变量</a:t>
            </a:r>
            <a:endParaRPr lang="zh-CN" altLang="en-US" sz="200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0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(setenv"HOME" "D:/program files/emacs")</a:t>
            </a:r>
            <a:endParaRPr lang="zh-CN" altLang="en-US" sz="200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0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(setenv"PATH" "D:/program files/emacs/bin;D:/program files/emacs/UnxUtils/usr/local/wbin;D:/program files/Git/bin;D:/program files/Git/usr/bin;D:/program files/emacs/bin/Gnu_global/bin;D:/program files/LLVM/bin")</a:t>
            </a:r>
            <a:endParaRPr lang="zh-CN" altLang="en-US" sz="200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0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</a:rPr>
              <a:t>(setq default-directory"~/")</a:t>
            </a:r>
            <a:endParaRPr lang="zh-CN" altLang="en-US" sz="200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0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4 </a:t>
            </a:r>
            <a:r>
              <a:rPr lang="zh-CN" altLang="en-US" sz="20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找到初始状态的</a:t>
            </a:r>
            <a:r>
              <a:rPr lang="en-US" altLang="zh-CN" sz="20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~</a:t>
            </a:r>
            <a:r>
              <a:rPr lang="zh-CN" altLang="en-US" sz="20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目录所在的位置，新建一个</a:t>
            </a:r>
            <a:r>
              <a:rPr lang="en-US" altLang="zh-CN" sz="20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.emacs</a:t>
            </a:r>
            <a:r>
              <a:rPr lang="zh-CN" altLang="en-US" sz="20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文本文件</a:t>
            </a:r>
            <a:endParaRPr lang="zh-CN" altLang="en-US" sz="20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0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5 </a:t>
            </a:r>
            <a:r>
              <a:rPr lang="zh-CN" altLang="en-US" sz="20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将（</a:t>
            </a:r>
            <a:r>
              <a:rPr lang="en-US" altLang="zh-CN" sz="20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load-file '</a:t>
            </a:r>
            <a:r>
              <a:rPr lang="zh-CN" altLang="en-US" sz="20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"D:/program files/emacs</a:t>
            </a:r>
            <a:r>
              <a:rPr lang="en-US" altLang="zh-CN" sz="20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/emacs.d/init.el</a:t>
            </a:r>
            <a:r>
              <a:rPr lang="zh-CN" altLang="en-US" sz="20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"</a:t>
            </a:r>
            <a:r>
              <a:rPr lang="en-US" altLang="zh-CN" sz="20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),</a:t>
            </a:r>
            <a:r>
              <a:rPr lang="zh-CN" altLang="en-US" sz="20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复制到</a:t>
            </a:r>
            <a:r>
              <a:rPr lang="en-US" altLang="zh-CN" sz="20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.emacs</a:t>
            </a:r>
            <a:r>
              <a:rPr lang="zh-CN" altLang="en-US" sz="20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中</a:t>
            </a:r>
            <a:endParaRPr lang="zh-CN" altLang="en-US" sz="20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Editor   Samples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745" y="1097280"/>
            <a:ext cx="8643620" cy="527685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38150" y="4208145"/>
            <a:ext cx="1212850" cy="95313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r>
              <a:rPr lang="zh-CN" altLang="en-US" sz="2800" i="1">
                <a:solidFill>
                  <a:srgbClr val="7030A0"/>
                </a:solidFill>
              </a:rPr>
              <a:t>ultra</a:t>
            </a:r>
            <a:endParaRPr lang="zh-CN" altLang="en-US" sz="2800" i="1">
              <a:solidFill>
                <a:srgbClr val="7030A0"/>
              </a:solidFill>
            </a:endParaRPr>
          </a:p>
          <a:p>
            <a:r>
              <a:rPr lang="zh-CN" altLang="en-US" sz="2800" i="1">
                <a:solidFill>
                  <a:srgbClr val="7030A0"/>
                </a:solidFill>
              </a:rPr>
              <a:t>edit</a:t>
            </a:r>
            <a:endParaRPr lang="zh-CN" altLang="en-US" sz="2800" i="1">
              <a:solidFill>
                <a:srgbClr val="7030A0"/>
              </a:solidFill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" y="2909570"/>
            <a:ext cx="802640" cy="802640"/>
          </a:xfrm>
          <a:prstGeom prst="ellipse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Learning 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03600" y="1318895"/>
            <a:ext cx="500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sym typeface="+mn-ea"/>
              </a:rPr>
              <a:t> </a:t>
            </a:r>
            <a:endParaRPr lang="zh-CN" altLang="en-US" sz="2800" i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17520" y="1726565"/>
            <a:ext cx="4653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3330"/>
                </a:solidFill>
              </a:rPr>
              <a:t>     </a:t>
            </a:r>
            <a:endParaRPr lang="zh-CN" altLang="en-US" sz="3200">
              <a:solidFill>
                <a:srgbClr val="FF333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90495" y="1374140"/>
            <a:ext cx="732917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手动配置初始化文件</a:t>
            </a:r>
            <a:r>
              <a:rPr lang="en-US" altLang="zh-CN" sz="3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-</a:t>
            </a:r>
            <a:r>
              <a:rPr lang="zh-CN" altLang="en-US" sz="3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添加相关配置文件</a:t>
            </a:r>
            <a:endParaRPr lang="zh-CN" altLang="en-US" sz="32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 flipV="1">
            <a:off x="2961005" y="2901950"/>
            <a:ext cx="54451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470" y="1957705"/>
            <a:ext cx="8002270" cy="454279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Learning 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03600" y="1318895"/>
            <a:ext cx="500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sym typeface="+mn-ea"/>
              </a:rPr>
              <a:t> </a:t>
            </a:r>
            <a:endParaRPr lang="zh-CN" altLang="en-US" sz="2800" i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17520" y="1726565"/>
            <a:ext cx="4653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3330"/>
                </a:solidFill>
              </a:rPr>
              <a:t>     </a:t>
            </a:r>
            <a:endParaRPr lang="zh-CN" altLang="en-US" sz="3200">
              <a:solidFill>
                <a:srgbClr val="FF333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90495" y="1374140"/>
            <a:ext cx="732917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手动配置初始化文件</a:t>
            </a:r>
            <a:r>
              <a:rPr lang="en-US" altLang="zh-CN" sz="3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-</a:t>
            </a:r>
            <a:r>
              <a:rPr lang="zh-CN" altLang="en-US" sz="3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添加相关配置文件</a:t>
            </a:r>
            <a:endParaRPr lang="zh-CN" altLang="en-US" sz="32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 flipV="1">
            <a:off x="2961005" y="2901950"/>
            <a:ext cx="54451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130" y="2054225"/>
            <a:ext cx="6931025" cy="433832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Learning 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03600" y="1318895"/>
            <a:ext cx="500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sym typeface="+mn-ea"/>
              </a:rPr>
              <a:t> </a:t>
            </a:r>
            <a:endParaRPr lang="zh-CN" altLang="en-US" sz="2800" i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17520" y="1726565"/>
            <a:ext cx="4653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3330"/>
                </a:solidFill>
              </a:rPr>
              <a:t>     </a:t>
            </a:r>
            <a:endParaRPr lang="zh-CN" altLang="en-US" sz="3200">
              <a:solidFill>
                <a:srgbClr val="FF333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90140" y="1726565"/>
            <a:ext cx="7412355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相关书籍推荐：</a:t>
            </a:r>
            <a:endParaRPr lang="zh-CN" altLang="en-US" sz="32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4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1 'Learning GNU Emacs, Third Edition": A Guide to   the World's Most Extensible, Customizable Editor</a:t>
            </a:r>
            <a:endParaRPr lang="en-US" altLang="zh-CN" sz="24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endParaRPr lang="en-US" altLang="zh-CN" sz="24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4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2  "A Tutorial Introduction to GNU Emacs"</a:t>
            </a:r>
            <a:endParaRPr lang="en-US" altLang="zh-CN" sz="24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endParaRPr lang="en-US" altLang="zh-CN" sz="24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4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3  GNU Emacs Manual</a:t>
            </a:r>
            <a:endParaRPr lang="en-US" altLang="zh-CN" sz="24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endParaRPr lang="en-US" altLang="zh-CN" sz="24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4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4  An Introduction to Programming in Emacs Lisp</a:t>
            </a:r>
            <a:endParaRPr lang="en-US" altLang="zh-CN" sz="24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Learning 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03600" y="1318895"/>
            <a:ext cx="500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sym typeface="+mn-ea"/>
              </a:rPr>
              <a:t> </a:t>
            </a:r>
            <a:endParaRPr lang="zh-CN" altLang="en-US" sz="2800" i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17520" y="1726565"/>
            <a:ext cx="4653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3330"/>
                </a:solidFill>
              </a:rPr>
              <a:t>     </a:t>
            </a:r>
            <a:endParaRPr lang="zh-CN" altLang="en-US" sz="3200">
              <a:solidFill>
                <a:srgbClr val="FF333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9505" y="2214245"/>
            <a:ext cx="7412355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配置推荐：</a:t>
            </a:r>
            <a:endParaRPr lang="zh-CN" altLang="en-US" sz="32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4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1   https://github.com/e66/.emacs.d</a:t>
            </a:r>
            <a:r>
              <a:rPr lang="zh-CN" altLang="en-US" sz="24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（我的）</a:t>
            </a:r>
            <a:endParaRPr lang="zh-CN" altLang="en-US" sz="24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4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2   https://github.com/purcell/emacs.d</a:t>
            </a:r>
            <a:endParaRPr lang="en-US" altLang="zh-CN" sz="24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4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3   https://github.com/redguardtoo/emacs.d</a:t>
            </a:r>
            <a:endParaRPr lang="en-US" altLang="zh-CN" sz="24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24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4   </a:t>
            </a:r>
            <a:r>
              <a:rPr lang="zh-CN" altLang="en-US" sz="24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在</a:t>
            </a:r>
            <a:r>
              <a:rPr lang="en-US" altLang="zh-CN" sz="24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github</a:t>
            </a:r>
            <a:r>
              <a:rPr lang="zh-CN" altLang="en-US" sz="24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中输入</a:t>
            </a:r>
            <a:r>
              <a:rPr lang="en-US" altLang="zh-CN" sz="24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.emacs.d,</a:t>
            </a:r>
            <a:r>
              <a:rPr lang="zh-CN" altLang="en-US" sz="24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就会有很多，找自己喜欢的</a:t>
            </a:r>
            <a:endParaRPr lang="en-US" altLang="zh-CN" sz="24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endParaRPr lang="en-US" altLang="zh-CN" sz="24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</a:rPr>
              <a:t>中文社区：</a:t>
            </a:r>
            <a:r>
              <a:rPr lang="en-US" altLang="zh-CN" sz="2800">
                <a:solidFill>
                  <a:srgbClr val="0070C0"/>
                </a:solidFill>
                <a:latin typeface="楷体" panose="02010609060101010101" charset="-122"/>
                <a:ea typeface="楷体" panose="02010609060101010101" charset="-122"/>
              </a:rPr>
              <a:t>https://emacs-china.org/</a:t>
            </a:r>
            <a:endParaRPr lang="en-US" altLang="zh-CN" sz="2800">
              <a:solidFill>
                <a:srgbClr val="0070C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Culture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66440" y="2050415"/>
            <a:ext cx="50025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 </a:t>
            </a:r>
            <a:r>
              <a:rPr lang="zh-CN" altLang="en-US" sz="40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生生不息</a:t>
            </a:r>
            <a:endParaRPr lang="zh-CN" altLang="en-US" sz="40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770" y="1840865"/>
            <a:ext cx="982980" cy="9410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5750" y="3246755"/>
            <a:ext cx="6314440" cy="284861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Culture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90240" y="1957705"/>
            <a:ext cx="65106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</a:t>
            </a:r>
            <a:r>
              <a:rPr lang="zh-CN" altLang="en-US" sz="40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来自使用者的评价</a:t>
            </a:r>
            <a:endParaRPr lang="zh-CN" altLang="en-US" sz="40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770" y="1840865"/>
            <a:ext cx="982980" cy="9410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51635" y="2781935"/>
            <a:ext cx="98444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70C0"/>
                </a:solidFill>
              </a:rPr>
              <a:t>I wrote ruby-mode.el; I live in Emacs; I program in Emacs; I debug in Emacs; I read mails in Emacs; I wrote MUA for Emacs.</a:t>
            </a:r>
            <a:r>
              <a:rPr lang="zh-CN" altLang="en-US" sz="3200">
                <a:solidFill>
                  <a:srgbClr val="0070C0"/>
                </a:solidFill>
              </a:rPr>
              <a:t>                  </a:t>
            </a:r>
            <a:r>
              <a:rPr lang="en-US" altLang="zh-CN" sz="2800">
                <a:solidFill>
                  <a:srgbClr val="0070C0"/>
                </a:solidFill>
              </a:rPr>
              <a:t>--ruby</a:t>
            </a:r>
            <a:r>
              <a:rPr lang="zh-CN" altLang="en-US" sz="2800">
                <a:solidFill>
                  <a:srgbClr val="0070C0"/>
                </a:solidFill>
              </a:rPr>
              <a:t>的作者</a:t>
            </a:r>
            <a:endParaRPr lang="zh-CN" altLang="en-US" sz="2800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1635" y="4463415"/>
            <a:ext cx="1003554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70C0"/>
                </a:solidFill>
              </a:rPr>
              <a:t>I am mostly an entrenched Emacs user</a:t>
            </a:r>
            <a:endParaRPr lang="zh-CN" altLang="en-US" sz="24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-- Python 的作者</a:t>
            </a:r>
            <a:endParaRPr lang="zh-CN" altLang="en-US" sz="2800">
              <a:solidFill>
                <a:srgbClr val="0070C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5" y="3074670"/>
            <a:ext cx="1437005" cy="10909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75" y="4695190"/>
            <a:ext cx="1193165" cy="132969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Emacs  Culture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90240" y="1957705"/>
            <a:ext cx="65106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HHKB   -</a:t>
            </a:r>
            <a:r>
              <a:rPr lang="zh-CN" altLang="en-US" sz="40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专用键盘</a:t>
            </a:r>
            <a:endParaRPr lang="zh-CN" altLang="en-US" sz="40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endParaRPr lang="zh-CN" altLang="en-US" sz="40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770" y="1840865"/>
            <a:ext cx="982980" cy="9410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930" y="3125470"/>
            <a:ext cx="6666865" cy="261874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1929765" y="2503805"/>
            <a:ext cx="7797165" cy="23069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>
                <a:ln w="25400">
                  <a:gradFill>
                    <a:gsLst>
                      <a:gs pos="31000">
                        <a:srgbClr val="6D6E85"/>
                      </a:gs>
                      <a:gs pos="66000">
                        <a:srgbClr val="A2C6FF"/>
                      </a:gs>
                      <a:gs pos="45000">
                        <a:srgbClr val="97B8F2"/>
                      </a:gs>
                      <a:gs pos="11000">
                        <a:srgbClr val="ED7D31">
                          <a:lumMod val="20000"/>
                          <a:lumOff val="80000"/>
                        </a:srgbClr>
                      </a:gs>
                      <a:gs pos="100000">
                        <a:srgbClr val="7E6760"/>
                      </a:gs>
                      <a:gs pos="91000">
                        <a:schemeClr val="bg1">
                          <a:lumMod val="50000"/>
                        </a:schemeClr>
                      </a:gs>
                      <a:gs pos="56000">
                        <a:srgbClr val="455C85"/>
                      </a:gs>
                      <a:gs pos="81000">
                        <a:srgbClr val="F8D8CF"/>
                      </a:gs>
                    </a:gsLst>
                  </a:gradFill>
                </a:ln>
                <a:blipFill>
                  <a:blip r:embed="rId1"/>
                  <a:tile sx="100000" sy="100000"/>
                </a:blip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Just Enjoy It ^_^</a:t>
            </a:r>
            <a:r>
              <a:rPr lang="zh-CN" altLang="en-US" sz="7200">
                <a:ln w="25400">
                  <a:gradFill>
                    <a:gsLst>
                      <a:gs pos="31000">
                        <a:srgbClr val="6D6E85"/>
                      </a:gs>
                      <a:gs pos="66000">
                        <a:srgbClr val="A2C6FF"/>
                      </a:gs>
                      <a:gs pos="45000">
                        <a:srgbClr val="97B8F2"/>
                      </a:gs>
                      <a:gs pos="11000">
                        <a:srgbClr val="ED7D31">
                          <a:lumMod val="20000"/>
                          <a:lumOff val="80000"/>
                        </a:srgbClr>
                      </a:gs>
                      <a:gs pos="100000">
                        <a:srgbClr val="7E6760"/>
                      </a:gs>
                      <a:gs pos="91000">
                        <a:schemeClr val="bg1">
                          <a:lumMod val="50000"/>
                        </a:schemeClr>
                      </a:gs>
                      <a:gs pos="56000">
                        <a:srgbClr val="455C85"/>
                      </a:gs>
                      <a:gs pos="81000">
                        <a:srgbClr val="F8D8CF"/>
                      </a:gs>
                    </a:gsLst>
                  </a:gradFill>
                </a:ln>
                <a:blipFill>
                  <a:blip r:embed="rId1"/>
                  <a:tile sx="100000" sy="100000"/>
                </a:blip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！</a:t>
            </a:r>
            <a:endParaRPr lang="zh-CN" altLang="en-US" sz="7200">
              <a:ln w="25400">
                <a:gradFill>
                  <a:gsLst>
                    <a:gs pos="31000">
                      <a:srgbClr val="6D6E85"/>
                    </a:gs>
                    <a:gs pos="66000">
                      <a:srgbClr val="A2C6FF"/>
                    </a:gs>
                    <a:gs pos="45000">
                      <a:srgbClr val="97B8F2"/>
                    </a:gs>
                    <a:gs pos="11000">
                      <a:srgbClr val="ED7D31">
                        <a:lumMod val="20000"/>
                        <a:lumOff val="80000"/>
                      </a:srgbClr>
                    </a:gs>
                    <a:gs pos="100000">
                      <a:srgbClr val="7E6760"/>
                    </a:gs>
                    <a:gs pos="91000">
                      <a:schemeClr val="bg1">
                        <a:lumMod val="50000"/>
                      </a:schemeClr>
                    </a:gs>
                    <a:gs pos="56000">
                      <a:srgbClr val="455C85"/>
                    </a:gs>
                    <a:gs pos="81000">
                      <a:srgbClr val="F8D8CF"/>
                    </a:gs>
                  </a:gsLst>
                </a:gradFill>
              </a:ln>
              <a:blipFill>
                <a:blip r:embed="rId1"/>
                <a:tile sx="100000" sy="100000"/>
              </a:blip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362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42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Editor   Samples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30" y="3031490"/>
            <a:ext cx="795655" cy="7956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260" y="4525010"/>
            <a:ext cx="1696085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i="1">
                <a:solidFill>
                  <a:srgbClr val="7030A0"/>
                </a:solidFill>
                <a:sym typeface="+mn-ea"/>
              </a:rPr>
              <a:t>Source </a:t>
            </a:r>
            <a:endParaRPr lang="en-US" altLang="zh-CN" sz="3200" i="1">
              <a:solidFill>
                <a:srgbClr val="7030A0"/>
              </a:solidFill>
              <a:sym typeface="+mn-ea"/>
            </a:endParaRPr>
          </a:p>
          <a:p>
            <a:r>
              <a:rPr lang="en-US" altLang="zh-CN" sz="3200" i="1">
                <a:solidFill>
                  <a:srgbClr val="7030A0"/>
                </a:solidFill>
                <a:sym typeface="+mn-ea"/>
              </a:rPr>
              <a:t>Insight</a:t>
            </a:r>
            <a:endParaRPr lang="en-US" altLang="zh-CN" sz="3200" i="1">
              <a:solidFill>
                <a:srgbClr val="7030A0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055" y="1202690"/>
            <a:ext cx="8055610" cy="53181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Editor   Samples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" y="3474720"/>
            <a:ext cx="1097915" cy="12649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195" y="5079365"/>
            <a:ext cx="185356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i="1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notepad</a:t>
            </a:r>
            <a:endParaRPr lang="zh-CN" altLang="en-US" sz="2800" i="1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2800" i="1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</a:t>
            </a:r>
            <a:endParaRPr lang="zh-CN" altLang="en-US" sz="2800" i="1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0415" y="1659890"/>
            <a:ext cx="7877810" cy="456946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Editor   Samples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285875"/>
            <a:ext cx="7928610" cy="50615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" y="3070225"/>
            <a:ext cx="1295400" cy="1295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2395" y="4774565"/>
            <a:ext cx="167068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i="1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Sublime</a:t>
            </a:r>
            <a:endParaRPr lang="en-US" altLang="zh-CN" sz="2800" i="1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800" i="1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Text  3</a:t>
            </a:r>
            <a:endParaRPr lang="en-US" altLang="zh-CN" sz="2800" i="1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Editor   Samples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95" y="3346450"/>
            <a:ext cx="1041400" cy="1041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2395" y="4774565"/>
            <a:ext cx="20186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i="1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  Improved</a:t>
            </a:r>
            <a:endParaRPr lang="en-US" altLang="zh-CN" sz="2400" i="1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370" y="1202690"/>
            <a:ext cx="8557895" cy="5210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005" y="1133475"/>
            <a:ext cx="8556625" cy="527875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Editor   Samples</a:t>
            </a:r>
            <a:endParaRPr lang="en-US" altLang="zh-CN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rcRect l="2616" t="2400" r="6541" b="12802"/>
          <a:stretch>
            <a:fillRect/>
          </a:stretch>
        </p:blipFill>
        <p:spPr>
          <a:xfrm>
            <a:off x="120015" y="3460115"/>
            <a:ext cx="1030605" cy="10483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0015" y="5119370"/>
            <a:ext cx="18510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i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spacemacs</a:t>
            </a:r>
            <a:endParaRPr lang="en-US" altLang="zh-CN" sz="2400" i="1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1040" y="1202690"/>
            <a:ext cx="8691245" cy="53181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5"/>
          <p:cNvSpPr/>
          <p:nvPr/>
        </p:nvSpPr>
        <p:spPr>
          <a:xfrm>
            <a:off x="10238740" y="6519863"/>
            <a:ext cx="1968500" cy="3381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www.treeos.com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665" y="152400"/>
            <a:ext cx="1476375" cy="944563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11" name="文本框 1"/>
          <p:cNvSpPr txBox="1"/>
          <p:nvPr/>
        </p:nvSpPr>
        <p:spPr>
          <a:xfrm>
            <a:off x="1149668" y="302260"/>
            <a:ext cx="7913687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Birth of  Emacs</a:t>
            </a: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02690"/>
            <a:ext cx="797560" cy="755015"/>
          </a:xfrm>
          <a:prstGeom prst="rect">
            <a:avLst/>
          </a:prstGeom>
        </p:spPr>
      </p:pic>
      <p:pic>
        <p:nvPicPr>
          <p:cNvPr id="33" name="图片 32" descr="14374416187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85" y="5601335"/>
            <a:ext cx="1439545" cy="9188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26820" y="3294380"/>
            <a:ext cx="901192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   </a:t>
            </a:r>
            <a:r>
              <a:rPr lang="zh-CN" altLang="en-US" sz="24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EMACS</a:t>
            </a:r>
            <a:r>
              <a:rPr lang="zh-CN" altLang="en-US" sz="24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，即Editor MACroS（编辑器宏）的缩写，</a:t>
            </a:r>
            <a:endParaRPr lang="zh-CN" altLang="en-US" sz="24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最初由Richard Stallman(理查德·马修·斯托曼)</a:t>
            </a:r>
            <a:endParaRPr lang="zh-CN" altLang="en-US" sz="24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于1975年在MIT协同Guy Steele共同完成。</a:t>
            </a:r>
            <a:endParaRPr lang="zh-CN" altLang="en-US" sz="24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4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这一创意的灵感来源于TECMAC和TMACS</a:t>
            </a:r>
            <a:r>
              <a:rPr lang="en-US" altLang="zh-CN" sz="24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zh-CN" altLang="en-US" sz="24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它们是宏文本编辑器</a:t>
            </a:r>
            <a:r>
              <a:rPr lang="en-US" altLang="zh-CN" sz="24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)</a:t>
            </a:r>
            <a:r>
              <a:rPr lang="zh-CN" altLang="en-US" sz="2400">
                <a:solidFill>
                  <a:srgbClr val="7030A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endParaRPr lang="zh-CN" altLang="en-US" sz="24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2400">
              <a:solidFill>
                <a:srgbClr val="7030A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245" y="1616710"/>
            <a:ext cx="3201035" cy="2125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420" y="1388110"/>
            <a:ext cx="1910080" cy="162941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3671</Words>
  <Application>WPS 演示</Application>
  <PresentationFormat>自定义</PresentationFormat>
  <Paragraphs>349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Calibri</vt:lpstr>
      <vt:lpstr>Calibri Light</vt:lpstr>
      <vt:lpstr>楷体</vt:lpstr>
      <vt:lpstr>Arial Unicode MS</vt:lpstr>
      <vt:lpstr>Wingdings</vt:lpstr>
      <vt:lpstr>华文中宋</vt:lpstr>
      <vt:lpstr>Office 主题</vt:lpstr>
      <vt:lpstr>光轮电子iotalk 第9期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TreeOS操作系统商业计划</dc:title>
  <dc:creator>TreeOS老林</dc:creator>
  <cp:lastModifiedBy>e66</cp:lastModifiedBy>
  <cp:revision>843</cp:revision>
  <dcterms:created xsi:type="dcterms:W3CDTF">2014-11-29T11:30:00Z</dcterms:created>
  <dcterms:modified xsi:type="dcterms:W3CDTF">2017-09-17T10:12:45Z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